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36" r:id="rId1"/>
    <p:sldMasterId id="2147484717" r:id="rId2"/>
    <p:sldMasterId id="2147484730" r:id="rId3"/>
  </p:sldMasterIdLst>
  <p:notesMasterIdLst>
    <p:notesMasterId r:id="rId17"/>
  </p:notesMasterIdLst>
  <p:handoutMasterIdLst>
    <p:handoutMasterId r:id="rId18"/>
  </p:handoutMasterIdLst>
  <p:sldIdLst>
    <p:sldId id="507" r:id="rId4"/>
    <p:sldId id="552" r:id="rId5"/>
    <p:sldId id="549" r:id="rId6"/>
    <p:sldId id="586" r:id="rId7"/>
    <p:sldId id="277" r:id="rId8"/>
    <p:sldId id="273" r:id="rId9"/>
    <p:sldId id="269" r:id="rId10"/>
    <p:sldId id="280" r:id="rId11"/>
    <p:sldId id="550" r:id="rId12"/>
    <p:sldId id="588" r:id="rId13"/>
    <p:sldId id="587" r:id="rId14"/>
    <p:sldId id="589" r:id="rId15"/>
    <p:sldId id="562" r:id="rId16"/>
  </p:sldIdLst>
  <p:sldSz cx="12192000" cy="6858000"/>
  <p:notesSz cx="7023100" cy="9309100"/>
  <p:defaultTextStyle>
    <a:defPPr>
      <a:defRPr lang="en-US"/>
    </a:defPPr>
    <a:lvl1pPr algn="l" rtl="0" eaLnBrk="0" fontAlgn="base" hangingPunct="0">
      <a:spcBef>
        <a:spcPct val="0"/>
      </a:spcBef>
      <a:spcAft>
        <a:spcPct val="0"/>
      </a:spcAft>
      <a:defRPr sz="1900" b="1" kern="1200">
        <a:solidFill>
          <a:schemeClr val="tx1"/>
        </a:solidFill>
        <a:latin typeface="Arial" charset="0"/>
        <a:ea typeface="+mn-ea"/>
        <a:cs typeface="+mn-cs"/>
      </a:defRPr>
    </a:lvl1pPr>
    <a:lvl2pPr marL="457200" algn="l" rtl="0" eaLnBrk="0" fontAlgn="base" hangingPunct="0">
      <a:spcBef>
        <a:spcPct val="0"/>
      </a:spcBef>
      <a:spcAft>
        <a:spcPct val="0"/>
      </a:spcAft>
      <a:defRPr sz="1900" b="1" kern="1200">
        <a:solidFill>
          <a:schemeClr val="tx1"/>
        </a:solidFill>
        <a:latin typeface="Arial" charset="0"/>
        <a:ea typeface="+mn-ea"/>
        <a:cs typeface="+mn-cs"/>
      </a:defRPr>
    </a:lvl2pPr>
    <a:lvl3pPr marL="914400" algn="l" rtl="0" eaLnBrk="0" fontAlgn="base" hangingPunct="0">
      <a:spcBef>
        <a:spcPct val="0"/>
      </a:spcBef>
      <a:spcAft>
        <a:spcPct val="0"/>
      </a:spcAft>
      <a:defRPr sz="1900" b="1" kern="1200">
        <a:solidFill>
          <a:schemeClr val="tx1"/>
        </a:solidFill>
        <a:latin typeface="Arial" charset="0"/>
        <a:ea typeface="+mn-ea"/>
        <a:cs typeface="+mn-cs"/>
      </a:defRPr>
    </a:lvl3pPr>
    <a:lvl4pPr marL="1371600" algn="l" rtl="0" eaLnBrk="0" fontAlgn="base" hangingPunct="0">
      <a:spcBef>
        <a:spcPct val="0"/>
      </a:spcBef>
      <a:spcAft>
        <a:spcPct val="0"/>
      </a:spcAft>
      <a:defRPr sz="1900" b="1" kern="1200">
        <a:solidFill>
          <a:schemeClr val="tx1"/>
        </a:solidFill>
        <a:latin typeface="Arial" charset="0"/>
        <a:ea typeface="+mn-ea"/>
        <a:cs typeface="+mn-cs"/>
      </a:defRPr>
    </a:lvl4pPr>
    <a:lvl5pPr marL="1828800" algn="l" rtl="0" eaLnBrk="0" fontAlgn="base" hangingPunct="0">
      <a:spcBef>
        <a:spcPct val="0"/>
      </a:spcBef>
      <a:spcAft>
        <a:spcPct val="0"/>
      </a:spcAft>
      <a:defRPr sz="1900" b="1" kern="1200">
        <a:solidFill>
          <a:schemeClr val="tx1"/>
        </a:solidFill>
        <a:latin typeface="Arial" charset="0"/>
        <a:ea typeface="+mn-ea"/>
        <a:cs typeface="+mn-cs"/>
      </a:defRPr>
    </a:lvl5pPr>
    <a:lvl6pPr marL="2286000" algn="l" defTabSz="914400" rtl="0" eaLnBrk="1" latinLnBrk="0" hangingPunct="1">
      <a:defRPr sz="1900" b="1" kern="1200">
        <a:solidFill>
          <a:schemeClr val="tx1"/>
        </a:solidFill>
        <a:latin typeface="Arial" charset="0"/>
        <a:ea typeface="+mn-ea"/>
        <a:cs typeface="+mn-cs"/>
      </a:defRPr>
    </a:lvl6pPr>
    <a:lvl7pPr marL="2743200" algn="l" defTabSz="914400" rtl="0" eaLnBrk="1" latinLnBrk="0" hangingPunct="1">
      <a:defRPr sz="1900" b="1" kern="1200">
        <a:solidFill>
          <a:schemeClr val="tx1"/>
        </a:solidFill>
        <a:latin typeface="Arial" charset="0"/>
        <a:ea typeface="+mn-ea"/>
        <a:cs typeface="+mn-cs"/>
      </a:defRPr>
    </a:lvl7pPr>
    <a:lvl8pPr marL="3200400" algn="l" defTabSz="914400" rtl="0" eaLnBrk="1" latinLnBrk="0" hangingPunct="1">
      <a:defRPr sz="1900" b="1" kern="1200">
        <a:solidFill>
          <a:schemeClr val="tx1"/>
        </a:solidFill>
        <a:latin typeface="Arial" charset="0"/>
        <a:ea typeface="+mn-ea"/>
        <a:cs typeface="+mn-cs"/>
      </a:defRPr>
    </a:lvl8pPr>
    <a:lvl9pPr marL="3657600" algn="l" defTabSz="914400" rtl="0" eaLnBrk="1" latinLnBrk="0" hangingPunct="1">
      <a:defRPr sz="19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5F0E"/>
    <a:srgbClr val="FFFFFF"/>
    <a:srgbClr val="561F1E"/>
    <a:srgbClr val="FFCC66"/>
    <a:srgbClr val="FF6699"/>
    <a:srgbClr val="FF3300"/>
    <a:srgbClr val="003399"/>
    <a:srgbClr val="FFCCCC"/>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510" autoAdjust="0"/>
    <p:restoredTop sz="94681" autoAdjust="0"/>
  </p:normalViewPr>
  <p:slideViewPr>
    <p:cSldViewPr>
      <p:cViewPr varScale="1">
        <p:scale>
          <a:sx n="114" d="100"/>
          <a:sy n="114" d="100"/>
        </p:scale>
        <p:origin x="216" y="102"/>
      </p:cViewPr>
      <p:guideLst>
        <p:guide orient="horz" pos="2160"/>
        <p:guide pos="3840"/>
      </p:guideLst>
    </p:cSldViewPr>
  </p:slideViewPr>
  <p:outlineViewPr>
    <p:cViewPr>
      <p:scale>
        <a:sx n="33" d="100"/>
        <a:sy n="33" d="100"/>
      </p:scale>
      <p:origin x="0" y="6270"/>
    </p:cViewPr>
  </p:outlineViewPr>
  <p:notesTextViewPr>
    <p:cViewPr>
      <p:scale>
        <a:sx n="100" d="100"/>
        <a:sy n="100" d="100"/>
      </p:scale>
      <p:origin x="0" y="0"/>
    </p:cViewPr>
  </p:notesTextViewPr>
  <p:sorterViewPr>
    <p:cViewPr>
      <p:scale>
        <a:sx n="66" d="100"/>
        <a:sy n="66" d="100"/>
      </p:scale>
      <p:origin x="0" y="39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11005D-152D-48B9-BF48-82EF1511495B}"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10D6F5BA-69AC-481E-B07F-38DC0D37424F}">
      <dgm:prSet phldrT="[Text]" custT="1"/>
      <dgm:spPr/>
      <dgm:t>
        <a:bodyPr/>
        <a:lstStyle/>
        <a:p>
          <a:r>
            <a:rPr lang="en-US" sz="1800" dirty="0"/>
            <a:t>Marketing</a:t>
          </a:r>
        </a:p>
      </dgm:t>
    </dgm:pt>
    <dgm:pt modelId="{C9A443BD-9572-48A4-A1F9-301DB0F47CA4}" type="parTrans" cxnId="{1AF6E29E-684E-4F9F-A9A9-93EC530423CC}">
      <dgm:prSet/>
      <dgm:spPr/>
      <dgm:t>
        <a:bodyPr/>
        <a:lstStyle/>
        <a:p>
          <a:endParaRPr lang="en-US"/>
        </a:p>
      </dgm:t>
    </dgm:pt>
    <dgm:pt modelId="{4DC5719B-F208-4B6B-B89C-1899B7B9E90E}" type="sibTrans" cxnId="{1AF6E29E-684E-4F9F-A9A9-93EC530423CC}">
      <dgm:prSet/>
      <dgm:spPr/>
      <dgm:t>
        <a:bodyPr/>
        <a:lstStyle/>
        <a:p>
          <a:endParaRPr lang="en-US"/>
        </a:p>
      </dgm:t>
    </dgm:pt>
    <dgm:pt modelId="{B2BCD83E-1BEE-4CDA-AE46-CBC0B925A148}">
      <dgm:prSet phldrT="[Text]" custT="1"/>
      <dgm:spPr/>
      <dgm:t>
        <a:bodyPr/>
        <a:lstStyle/>
        <a:p>
          <a:r>
            <a:rPr lang="en-US" sz="1800" dirty="0"/>
            <a:t>Technology</a:t>
          </a:r>
        </a:p>
      </dgm:t>
    </dgm:pt>
    <dgm:pt modelId="{DC270785-7C9F-456B-B4BD-8BFDF46341DF}" type="parTrans" cxnId="{76D6E53B-9440-4CA4-B343-E2925D2C77D5}">
      <dgm:prSet/>
      <dgm:spPr/>
      <dgm:t>
        <a:bodyPr/>
        <a:lstStyle/>
        <a:p>
          <a:endParaRPr lang="en-US"/>
        </a:p>
      </dgm:t>
    </dgm:pt>
    <dgm:pt modelId="{99D5DD93-9525-4FA8-A309-AB7BDED881A5}" type="sibTrans" cxnId="{76D6E53B-9440-4CA4-B343-E2925D2C77D5}">
      <dgm:prSet/>
      <dgm:spPr/>
      <dgm:t>
        <a:bodyPr/>
        <a:lstStyle/>
        <a:p>
          <a:endParaRPr lang="en-US"/>
        </a:p>
      </dgm:t>
    </dgm:pt>
    <dgm:pt modelId="{31F6CCC2-D785-4559-89B2-DA764E973BA6}">
      <dgm:prSet phldrT="[Text]" custT="1"/>
      <dgm:spPr/>
      <dgm:t>
        <a:bodyPr/>
        <a:lstStyle/>
        <a:p>
          <a:r>
            <a:rPr lang="en-US" sz="1800" dirty="0"/>
            <a:t>Policy</a:t>
          </a:r>
        </a:p>
      </dgm:t>
    </dgm:pt>
    <dgm:pt modelId="{9FF2FA4B-D03B-4A50-811A-0EBD946BDA75}" type="parTrans" cxnId="{2C12D046-4D99-499E-87A6-F5F5DC615E50}">
      <dgm:prSet/>
      <dgm:spPr/>
      <dgm:t>
        <a:bodyPr/>
        <a:lstStyle/>
        <a:p>
          <a:endParaRPr lang="en-US"/>
        </a:p>
      </dgm:t>
    </dgm:pt>
    <dgm:pt modelId="{850A4380-B756-403A-8506-CC653BC3CDB3}" type="sibTrans" cxnId="{2C12D046-4D99-499E-87A6-F5F5DC615E50}">
      <dgm:prSet/>
      <dgm:spPr/>
      <dgm:t>
        <a:bodyPr/>
        <a:lstStyle/>
        <a:p>
          <a:endParaRPr lang="en-US"/>
        </a:p>
      </dgm:t>
    </dgm:pt>
    <dgm:pt modelId="{F55051F6-16E6-4007-A932-236F927832B1}">
      <dgm:prSet phldrT="[Text]" custT="1"/>
      <dgm:spPr/>
      <dgm:t>
        <a:bodyPr/>
        <a:lstStyle/>
        <a:p>
          <a:r>
            <a:rPr lang="en-US" sz="1800" dirty="0"/>
            <a:t>Quality</a:t>
          </a:r>
        </a:p>
      </dgm:t>
    </dgm:pt>
    <dgm:pt modelId="{24106C16-8D46-4967-961E-EAC1D7E4AEA0}" type="parTrans" cxnId="{C3066AB3-0137-49B8-81AE-50DD2B9716AC}">
      <dgm:prSet/>
      <dgm:spPr/>
      <dgm:t>
        <a:bodyPr/>
        <a:lstStyle/>
        <a:p>
          <a:endParaRPr lang="en-US"/>
        </a:p>
      </dgm:t>
    </dgm:pt>
    <dgm:pt modelId="{627FB1C8-8343-4409-8394-442653CB5585}" type="sibTrans" cxnId="{C3066AB3-0137-49B8-81AE-50DD2B9716AC}">
      <dgm:prSet/>
      <dgm:spPr/>
      <dgm:t>
        <a:bodyPr/>
        <a:lstStyle/>
        <a:p>
          <a:endParaRPr lang="en-US"/>
        </a:p>
      </dgm:t>
    </dgm:pt>
    <dgm:pt modelId="{D1348CA9-D597-48F1-AC27-0EC38E5D536C}">
      <dgm:prSet phldrT="[Text]" custT="1"/>
      <dgm:spPr/>
      <dgm:t>
        <a:bodyPr/>
        <a:lstStyle/>
        <a:p>
          <a:r>
            <a:rPr lang="en-US" sz="1800" dirty="0"/>
            <a:t>Capacity Building</a:t>
          </a:r>
        </a:p>
      </dgm:t>
    </dgm:pt>
    <dgm:pt modelId="{0A88F69F-FFFC-486B-9FB7-2F4B9868627D}" type="parTrans" cxnId="{B154927E-CE8D-4683-BBF8-791BA5D43EAA}">
      <dgm:prSet/>
      <dgm:spPr/>
      <dgm:t>
        <a:bodyPr/>
        <a:lstStyle/>
        <a:p>
          <a:endParaRPr lang="en-US"/>
        </a:p>
      </dgm:t>
    </dgm:pt>
    <dgm:pt modelId="{542B3BD2-74FD-40F9-AA57-729296D0655C}" type="sibTrans" cxnId="{B154927E-CE8D-4683-BBF8-791BA5D43EAA}">
      <dgm:prSet/>
      <dgm:spPr/>
      <dgm:t>
        <a:bodyPr/>
        <a:lstStyle/>
        <a:p>
          <a:endParaRPr lang="en-US"/>
        </a:p>
      </dgm:t>
    </dgm:pt>
    <dgm:pt modelId="{819EFC1D-155B-4CF3-8A56-99C187E2C402}">
      <dgm:prSet phldrT="[Text]" custT="1"/>
      <dgm:spPr/>
      <dgm:t>
        <a:bodyPr/>
        <a:lstStyle/>
        <a:p>
          <a:r>
            <a:rPr lang="en-US" sz="1800" dirty="0"/>
            <a:t>Human Resource</a:t>
          </a:r>
        </a:p>
      </dgm:t>
    </dgm:pt>
    <dgm:pt modelId="{2985711B-E819-4AE2-A4BD-B20356B3E08D}" type="parTrans" cxnId="{ADA7F296-B14A-43E2-BBB3-AC4FC6380672}">
      <dgm:prSet/>
      <dgm:spPr/>
      <dgm:t>
        <a:bodyPr/>
        <a:lstStyle/>
        <a:p>
          <a:endParaRPr lang="en-US"/>
        </a:p>
      </dgm:t>
    </dgm:pt>
    <dgm:pt modelId="{6CC56243-88BB-403F-AC54-182B0EA04669}" type="sibTrans" cxnId="{ADA7F296-B14A-43E2-BBB3-AC4FC6380672}">
      <dgm:prSet/>
      <dgm:spPr/>
      <dgm:t>
        <a:bodyPr/>
        <a:lstStyle/>
        <a:p>
          <a:endParaRPr lang="en-US"/>
        </a:p>
      </dgm:t>
    </dgm:pt>
    <dgm:pt modelId="{F4DBCCF8-6940-458D-8E9E-8A5B493572F2}">
      <dgm:prSet phldrT="[Text]" custT="1"/>
      <dgm:spPr/>
      <dgm:t>
        <a:bodyPr/>
        <a:lstStyle/>
        <a:p>
          <a:r>
            <a:rPr lang="en-US" sz="1800" dirty="0"/>
            <a:t>Business Process Management</a:t>
          </a:r>
        </a:p>
      </dgm:t>
    </dgm:pt>
    <dgm:pt modelId="{B602A35A-5CAA-45D8-9602-6C27FAC750AA}" type="parTrans" cxnId="{893EEB42-238D-47F2-A737-BA9D4F243C11}">
      <dgm:prSet/>
      <dgm:spPr/>
      <dgm:t>
        <a:bodyPr/>
        <a:lstStyle/>
        <a:p>
          <a:endParaRPr lang="en-US"/>
        </a:p>
      </dgm:t>
    </dgm:pt>
    <dgm:pt modelId="{864849D6-0DD2-4407-8902-2057FC77A387}" type="sibTrans" cxnId="{893EEB42-238D-47F2-A737-BA9D4F243C11}">
      <dgm:prSet/>
      <dgm:spPr/>
      <dgm:t>
        <a:bodyPr/>
        <a:lstStyle/>
        <a:p>
          <a:endParaRPr lang="en-US"/>
        </a:p>
      </dgm:t>
    </dgm:pt>
    <dgm:pt modelId="{CF2E85A3-8C25-4FA8-A96C-5F50790E7A52}">
      <dgm:prSet phldrT="[Text]" custT="1"/>
      <dgm:spPr/>
      <dgm:t>
        <a:bodyPr/>
        <a:lstStyle/>
        <a:p>
          <a:r>
            <a:rPr lang="en-US" sz="1800" dirty="0"/>
            <a:t>Entrepreneurship</a:t>
          </a:r>
        </a:p>
      </dgm:t>
    </dgm:pt>
    <dgm:pt modelId="{17FA165D-5A9E-4EFD-983D-1EFD3831C486}" type="parTrans" cxnId="{202CE478-400C-4EB0-BAE0-43B95A4626E0}">
      <dgm:prSet/>
      <dgm:spPr/>
      <dgm:t>
        <a:bodyPr/>
        <a:lstStyle/>
        <a:p>
          <a:endParaRPr lang="en-US"/>
        </a:p>
      </dgm:t>
    </dgm:pt>
    <dgm:pt modelId="{6219476E-8AF6-4531-9936-6A7699323BB7}" type="sibTrans" cxnId="{202CE478-400C-4EB0-BAE0-43B95A4626E0}">
      <dgm:prSet/>
      <dgm:spPr/>
      <dgm:t>
        <a:bodyPr/>
        <a:lstStyle/>
        <a:p>
          <a:endParaRPr lang="en-US"/>
        </a:p>
      </dgm:t>
    </dgm:pt>
    <dgm:pt modelId="{753397A4-7169-45B9-A610-5E4A51134078}">
      <dgm:prSet phldrT="[Text]" custT="1"/>
      <dgm:spPr/>
      <dgm:t>
        <a:bodyPr/>
        <a:lstStyle/>
        <a:p>
          <a:r>
            <a:rPr lang="en-US" sz="1800" dirty="0"/>
            <a:t>Regional Development</a:t>
          </a:r>
        </a:p>
      </dgm:t>
    </dgm:pt>
    <dgm:pt modelId="{FC5CAD44-8F59-44AF-829D-5D6118813F8F}" type="parTrans" cxnId="{5885BBB4-DD5D-4D96-B6B5-29E8DA1B30AC}">
      <dgm:prSet/>
      <dgm:spPr/>
      <dgm:t>
        <a:bodyPr/>
        <a:lstStyle/>
        <a:p>
          <a:endParaRPr lang="en-US"/>
        </a:p>
      </dgm:t>
    </dgm:pt>
    <dgm:pt modelId="{194E8781-A693-4F33-B3AC-A3B150BCB387}" type="sibTrans" cxnId="{5885BBB4-DD5D-4D96-B6B5-29E8DA1B30AC}">
      <dgm:prSet/>
      <dgm:spPr/>
      <dgm:t>
        <a:bodyPr/>
        <a:lstStyle/>
        <a:p>
          <a:endParaRPr lang="en-US"/>
        </a:p>
      </dgm:t>
    </dgm:pt>
    <dgm:pt modelId="{06601F21-F005-4061-8856-D30BDBCCA088}">
      <dgm:prSet phldrT="[Text]" custT="1"/>
      <dgm:spPr/>
      <dgm:t>
        <a:bodyPr/>
        <a:lstStyle/>
        <a:p>
          <a:r>
            <a:rPr lang="en-US" sz="1800" dirty="0"/>
            <a:t>Innovation</a:t>
          </a:r>
        </a:p>
      </dgm:t>
    </dgm:pt>
    <dgm:pt modelId="{CEAAD162-1980-487C-B318-D9EA23B20F98}" type="parTrans" cxnId="{D769892D-CD73-44CD-B2CA-E514FF9CB882}">
      <dgm:prSet/>
      <dgm:spPr/>
      <dgm:t>
        <a:bodyPr/>
        <a:lstStyle/>
        <a:p>
          <a:endParaRPr lang="en-US"/>
        </a:p>
      </dgm:t>
    </dgm:pt>
    <dgm:pt modelId="{429E3FCF-3868-4DB3-92AF-F5243E2FD5FB}" type="sibTrans" cxnId="{D769892D-CD73-44CD-B2CA-E514FF9CB882}">
      <dgm:prSet/>
      <dgm:spPr/>
      <dgm:t>
        <a:bodyPr/>
        <a:lstStyle/>
        <a:p>
          <a:endParaRPr lang="en-US"/>
        </a:p>
      </dgm:t>
    </dgm:pt>
    <dgm:pt modelId="{630F8C33-8C54-45A4-ADA1-9E33E36550FF}" type="pres">
      <dgm:prSet presAssocID="{7211005D-152D-48B9-BF48-82EF1511495B}" presName="linear" presStyleCnt="0">
        <dgm:presLayoutVars>
          <dgm:dir/>
          <dgm:animLvl val="lvl"/>
          <dgm:resizeHandles val="exact"/>
        </dgm:presLayoutVars>
      </dgm:prSet>
      <dgm:spPr/>
    </dgm:pt>
    <dgm:pt modelId="{ACF35FDA-272C-44A9-A618-D1392206DFC5}" type="pres">
      <dgm:prSet presAssocID="{10D6F5BA-69AC-481E-B07F-38DC0D37424F}" presName="parentLin" presStyleCnt="0"/>
      <dgm:spPr/>
    </dgm:pt>
    <dgm:pt modelId="{6FED1400-ACF7-4CC4-8C2A-E662E7B039F5}" type="pres">
      <dgm:prSet presAssocID="{10D6F5BA-69AC-481E-B07F-38DC0D37424F}" presName="parentLeftMargin" presStyleLbl="node1" presStyleIdx="0" presStyleCnt="10"/>
      <dgm:spPr/>
    </dgm:pt>
    <dgm:pt modelId="{18EA920A-A9B1-411C-BBC0-2C587CE32789}" type="pres">
      <dgm:prSet presAssocID="{10D6F5BA-69AC-481E-B07F-38DC0D37424F}" presName="parentText" presStyleLbl="node1" presStyleIdx="0" presStyleCnt="10">
        <dgm:presLayoutVars>
          <dgm:chMax val="0"/>
          <dgm:bulletEnabled val="1"/>
        </dgm:presLayoutVars>
      </dgm:prSet>
      <dgm:spPr/>
    </dgm:pt>
    <dgm:pt modelId="{9785445F-FA87-44AE-A5BC-D6E1AE6ACAE8}" type="pres">
      <dgm:prSet presAssocID="{10D6F5BA-69AC-481E-B07F-38DC0D37424F}" presName="negativeSpace" presStyleCnt="0"/>
      <dgm:spPr/>
    </dgm:pt>
    <dgm:pt modelId="{8452C083-207C-414C-AA89-7FF48B4D1608}" type="pres">
      <dgm:prSet presAssocID="{10D6F5BA-69AC-481E-B07F-38DC0D37424F}" presName="childText" presStyleLbl="conFgAcc1" presStyleIdx="0" presStyleCnt="10">
        <dgm:presLayoutVars>
          <dgm:bulletEnabled val="1"/>
        </dgm:presLayoutVars>
      </dgm:prSet>
      <dgm:spPr/>
    </dgm:pt>
    <dgm:pt modelId="{F75F58E1-26EB-4B4F-AF89-86ECE7EB418E}" type="pres">
      <dgm:prSet presAssocID="{4DC5719B-F208-4B6B-B89C-1899B7B9E90E}" presName="spaceBetweenRectangles" presStyleCnt="0"/>
      <dgm:spPr/>
    </dgm:pt>
    <dgm:pt modelId="{28869D3D-8F64-46E4-95B2-B0317E85C164}" type="pres">
      <dgm:prSet presAssocID="{B2BCD83E-1BEE-4CDA-AE46-CBC0B925A148}" presName="parentLin" presStyleCnt="0"/>
      <dgm:spPr/>
    </dgm:pt>
    <dgm:pt modelId="{C5343D93-827D-471D-BB94-D6D683960E58}" type="pres">
      <dgm:prSet presAssocID="{B2BCD83E-1BEE-4CDA-AE46-CBC0B925A148}" presName="parentLeftMargin" presStyleLbl="node1" presStyleIdx="0" presStyleCnt="10"/>
      <dgm:spPr/>
    </dgm:pt>
    <dgm:pt modelId="{32FA3795-B08C-462F-B047-79CA008CF3AD}" type="pres">
      <dgm:prSet presAssocID="{B2BCD83E-1BEE-4CDA-AE46-CBC0B925A148}" presName="parentText" presStyleLbl="node1" presStyleIdx="1" presStyleCnt="10">
        <dgm:presLayoutVars>
          <dgm:chMax val="0"/>
          <dgm:bulletEnabled val="1"/>
        </dgm:presLayoutVars>
      </dgm:prSet>
      <dgm:spPr/>
    </dgm:pt>
    <dgm:pt modelId="{9109440E-C209-4032-8EDC-BF86F2EE13E0}" type="pres">
      <dgm:prSet presAssocID="{B2BCD83E-1BEE-4CDA-AE46-CBC0B925A148}" presName="negativeSpace" presStyleCnt="0"/>
      <dgm:spPr/>
    </dgm:pt>
    <dgm:pt modelId="{9C2E9637-3289-4007-B73D-88E8175E4BEB}" type="pres">
      <dgm:prSet presAssocID="{B2BCD83E-1BEE-4CDA-AE46-CBC0B925A148}" presName="childText" presStyleLbl="conFgAcc1" presStyleIdx="1" presStyleCnt="10">
        <dgm:presLayoutVars>
          <dgm:bulletEnabled val="1"/>
        </dgm:presLayoutVars>
      </dgm:prSet>
      <dgm:spPr/>
    </dgm:pt>
    <dgm:pt modelId="{E4EEF525-062F-4BE6-9E36-028DC6DB20E8}" type="pres">
      <dgm:prSet presAssocID="{99D5DD93-9525-4FA8-A309-AB7BDED881A5}" presName="spaceBetweenRectangles" presStyleCnt="0"/>
      <dgm:spPr/>
    </dgm:pt>
    <dgm:pt modelId="{958698A1-4C56-4392-B757-667EF9D54259}" type="pres">
      <dgm:prSet presAssocID="{06601F21-F005-4061-8856-D30BDBCCA088}" presName="parentLin" presStyleCnt="0"/>
      <dgm:spPr/>
    </dgm:pt>
    <dgm:pt modelId="{2751E419-BA09-48D9-B569-DA8AF398FA05}" type="pres">
      <dgm:prSet presAssocID="{06601F21-F005-4061-8856-D30BDBCCA088}" presName="parentLeftMargin" presStyleLbl="node1" presStyleIdx="1" presStyleCnt="10"/>
      <dgm:spPr/>
    </dgm:pt>
    <dgm:pt modelId="{A4C3FE36-2930-4A51-89A7-8B519E107EB6}" type="pres">
      <dgm:prSet presAssocID="{06601F21-F005-4061-8856-D30BDBCCA088}" presName="parentText" presStyleLbl="node1" presStyleIdx="2" presStyleCnt="10">
        <dgm:presLayoutVars>
          <dgm:chMax val="0"/>
          <dgm:bulletEnabled val="1"/>
        </dgm:presLayoutVars>
      </dgm:prSet>
      <dgm:spPr/>
    </dgm:pt>
    <dgm:pt modelId="{05A1C71B-78E0-4DA9-BC17-9D51234C0BC3}" type="pres">
      <dgm:prSet presAssocID="{06601F21-F005-4061-8856-D30BDBCCA088}" presName="negativeSpace" presStyleCnt="0"/>
      <dgm:spPr/>
    </dgm:pt>
    <dgm:pt modelId="{82775E7F-2882-4D6B-939B-FBDCDA30501D}" type="pres">
      <dgm:prSet presAssocID="{06601F21-F005-4061-8856-D30BDBCCA088}" presName="childText" presStyleLbl="conFgAcc1" presStyleIdx="2" presStyleCnt="10">
        <dgm:presLayoutVars>
          <dgm:bulletEnabled val="1"/>
        </dgm:presLayoutVars>
      </dgm:prSet>
      <dgm:spPr/>
    </dgm:pt>
    <dgm:pt modelId="{2570A4BB-E7F2-474C-B2C6-CD3F81CB8C92}" type="pres">
      <dgm:prSet presAssocID="{429E3FCF-3868-4DB3-92AF-F5243E2FD5FB}" presName="spaceBetweenRectangles" presStyleCnt="0"/>
      <dgm:spPr/>
    </dgm:pt>
    <dgm:pt modelId="{D89BA144-1EEA-48D3-9029-DB9EBD9AC72F}" type="pres">
      <dgm:prSet presAssocID="{F55051F6-16E6-4007-A932-236F927832B1}" presName="parentLin" presStyleCnt="0"/>
      <dgm:spPr/>
    </dgm:pt>
    <dgm:pt modelId="{7C68C47E-1302-4B32-8E3F-978282176451}" type="pres">
      <dgm:prSet presAssocID="{F55051F6-16E6-4007-A932-236F927832B1}" presName="parentLeftMargin" presStyleLbl="node1" presStyleIdx="2" presStyleCnt="10"/>
      <dgm:spPr/>
    </dgm:pt>
    <dgm:pt modelId="{00E32CDC-5112-412B-B778-CA95462C31A7}" type="pres">
      <dgm:prSet presAssocID="{F55051F6-16E6-4007-A932-236F927832B1}" presName="parentText" presStyleLbl="node1" presStyleIdx="3" presStyleCnt="10">
        <dgm:presLayoutVars>
          <dgm:chMax val="0"/>
          <dgm:bulletEnabled val="1"/>
        </dgm:presLayoutVars>
      </dgm:prSet>
      <dgm:spPr/>
    </dgm:pt>
    <dgm:pt modelId="{EB2B4C63-3A79-4DF2-BAFA-5271B28700A3}" type="pres">
      <dgm:prSet presAssocID="{F55051F6-16E6-4007-A932-236F927832B1}" presName="negativeSpace" presStyleCnt="0"/>
      <dgm:spPr/>
    </dgm:pt>
    <dgm:pt modelId="{BC631126-319A-4D0F-A43E-6BB4C58F55BC}" type="pres">
      <dgm:prSet presAssocID="{F55051F6-16E6-4007-A932-236F927832B1}" presName="childText" presStyleLbl="conFgAcc1" presStyleIdx="3" presStyleCnt="10">
        <dgm:presLayoutVars>
          <dgm:bulletEnabled val="1"/>
        </dgm:presLayoutVars>
      </dgm:prSet>
      <dgm:spPr/>
    </dgm:pt>
    <dgm:pt modelId="{1E80AA9E-B8B0-415F-93CE-1BA72C72F567}" type="pres">
      <dgm:prSet presAssocID="{627FB1C8-8343-4409-8394-442653CB5585}" presName="spaceBetweenRectangles" presStyleCnt="0"/>
      <dgm:spPr/>
    </dgm:pt>
    <dgm:pt modelId="{E69C1C96-7E67-4F4E-94CB-ED83341D3289}" type="pres">
      <dgm:prSet presAssocID="{D1348CA9-D597-48F1-AC27-0EC38E5D536C}" presName="parentLin" presStyleCnt="0"/>
      <dgm:spPr/>
    </dgm:pt>
    <dgm:pt modelId="{F310847B-4222-4BEB-94D5-FA52F09976D4}" type="pres">
      <dgm:prSet presAssocID="{D1348CA9-D597-48F1-AC27-0EC38E5D536C}" presName="parentLeftMargin" presStyleLbl="node1" presStyleIdx="3" presStyleCnt="10"/>
      <dgm:spPr/>
    </dgm:pt>
    <dgm:pt modelId="{F7BA319C-CE07-4B77-9C7D-95B54D74C59C}" type="pres">
      <dgm:prSet presAssocID="{D1348CA9-D597-48F1-AC27-0EC38E5D536C}" presName="parentText" presStyleLbl="node1" presStyleIdx="4" presStyleCnt="10">
        <dgm:presLayoutVars>
          <dgm:chMax val="0"/>
          <dgm:bulletEnabled val="1"/>
        </dgm:presLayoutVars>
      </dgm:prSet>
      <dgm:spPr/>
    </dgm:pt>
    <dgm:pt modelId="{0A72956C-1B90-4CC8-954F-25E8974BEEF7}" type="pres">
      <dgm:prSet presAssocID="{D1348CA9-D597-48F1-AC27-0EC38E5D536C}" presName="negativeSpace" presStyleCnt="0"/>
      <dgm:spPr/>
    </dgm:pt>
    <dgm:pt modelId="{8B8434CF-EEC4-4073-AC47-4225F8F0009D}" type="pres">
      <dgm:prSet presAssocID="{D1348CA9-D597-48F1-AC27-0EC38E5D536C}" presName="childText" presStyleLbl="conFgAcc1" presStyleIdx="4" presStyleCnt="10">
        <dgm:presLayoutVars>
          <dgm:bulletEnabled val="1"/>
        </dgm:presLayoutVars>
      </dgm:prSet>
      <dgm:spPr/>
    </dgm:pt>
    <dgm:pt modelId="{114D5030-3EEA-4EDE-A6DF-BA8CE305E00D}" type="pres">
      <dgm:prSet presAssocID="{542B3BD2-74FD-40F9-AA57-729296D0655C}" presName="spaceBetweenRectangles" presStyleCnt="0"/>
      <dgm:spPr/>
    </dgm:pt>
    <dgm:pt modelId="{2665B9E1-7C3D-4E12-BBEE-2DAE5A4B94DA}" type="pres">
      <dgm:prSet presAssocID="{819EFC1D-155B-4CF3-8A56-99C187E2C402}" presName="parentLin" presStyleCnt="0"/>
      <dgm:spPr/>
    </dgm:pt>
    <dgm:pt modelId="{4B49FF4A-F56A-4F8D-88BA-25A04B5ACBB7}" type="pres">
      <dgm:prSet presAssocID="{819EFC1D-155B-4CF3-8A56-99C187E2C402}" presName="parentLeftMargin" presStyleLbl="node1" presStyleIdx="4" presStyleCnt="10"/>
      <dgm:spPr/>
    </dgm:pt>
    <dgm:pt modelId="{DB88019F-71C0-4B14-9AA8-48A666A017A3}" type="pres">
      <dgm:prSet presAssocID="{819EFC1D-155B-4CF3-8A56-99C187E2C402}" presName="parentText" presStyleLbl="node1" presStyleIdx="5" presStyleCnt="10">
        <dgm:presLayoutVars>
          <dgm:chMax val="0"/>
          <dgm:bulletEnabled val="1"/>
        </dgm:presLayoutVars>
      </dgm:prSet>
      <dgm:spPr/>
    </dgm:pt>
    <dgm:pt modelId="{8B5C6A97-9C8C-4ACC-9E49-E368E9D4D103}" type="pres">
      <dgm:prSet presAssocID="{819EFC1D-155B-4CF3-8A56-99C187E2C402}" presName="negativeSpace" presStyleCnt="0"/>
      <dgm:spPr/>
    </dgm:pt>
    <dgm:pt modelId="{B137D4CA-49D1-4F31-A274-AC6020209276}" type="pres">
      <dgm:prSet presAssocID="{819EFC1D-155B-4CF3-8A56-99C187E2C402}" presName="childText" presStyleLbl="conFgAcc1" presStyleIdx="5" presStyleCnt="10">
        <dgm:presLayoutVars>
          <dgm:bulletEnabled val="1"/>
        </dgm:presLayoutVars>
      </dgm:prSet>
      <dgm:spPr/>
    </dgm:pt>
    <dgm:pt modelId="{5AA5C61B-0530-4890-BF2A-136F6F65119E}" type="pres">
      <dgm:prSet presAssocID="{6CC56243-88BB-403F-AC54-182B0EA04669}" presName="spaceBetweenRectangles" presStyleCnt="0"/>
      <dgm:spPr/>
    </dgm:pt>
    <dgm:pt modelId="{EEA052BF-E7C2-46E6-A93F-2E0B6ABC557C}" type="pres">
      <dgm:prSet presAssocID="{F4DBCCF8-6940-458D-8E9E-8A5B493572F2}" presName="parentLin" presStyleCnt="0"/>
      <dgm:spPr/>
    </dgm:pt>
    <dgm:pt modelId="{C101BDBA-65D0-4AF5-AC33-6DEEF94E211F}" type="pres">
      <dgm:prSet presAssocID="{F4DBCCF8-6940-458D-8E9E-8A5B493572F2}" presName="parentLeftMargin" presStyleLbl="node1" presStyleIdx="5" presStyleCnt="10"/>
      <dgm:spPr/>
    </dgm:pt>
    <dgm:pt modelId="{60870EBF-764F-4F36-8647-4FC7376561A3}" type="pres">
      <dgm:prSet presAssocID="{F4DBCCF8-6940-458D-8E9E-8A5B493572F2}" presName="parentText" presStyleLbl="node1" presStyleIdx="6" presStyleCnt="10">
        <dgm:presLayoutVars>
          <dgm:chMax val="0"/>
          <dgm:bulletEnabled val="1"/>
        </dgm:presLayoutVars>
      </dgm:prSet>
      <dgm:spPr/>
    </dgm:pt>
    <dgm:pt modelId="{5C4FDEDF-4252-4B33-996A-A55CF43D3C6B}" type="pres">
      <dgm:prSet presAssocID="{F4DBCCF8-6940-458D-8E9E-8A5B493572F2}" presName="negativeSpace" presStyleCnt="0"/>
      <dgm:spPr/>
    </dgm:pt>
    <dgm:pt modelId="{146B6CDD-4C95-463B-851A-567ED0985273}" type="pres">
      <dgm:prSet presAssocID="{F4DBCCF8-6940-458D-8E9E-8A5B493572F2}" presName="childText" presStyleLbl="conFgAcc1" presStyleIdx="6" presStyleCnt="10">
        <dgm:presLayoutVars>
          <dgm:bulletEnabled val="1"/>
        </dgm:presLayoutVars>
      </dgm:prSet>
      <dgm:spPr/>
    </dgm:pt>
    <dgm:pt modelId="{E61AE1E0-A397-4156-BCB5-C2C15C7EE9C3}" type="pres">
      <dgm:prSet presAssocID="{864849D6-0DD2-4407-8902-2057FC77A387}" presName="spaceBetweenRectangles" presStyleCnt="0"/>
      <dgm:spPr/>
    </dgm:pt>
    <dgm:pt modelId="{90C61EE2-3BA6-4EAD-94C4-DB21F7D1547C}" type="pres">
      <dgm:prSet presAssocID="{CF2E85A3-8C25-4FA8-A96C-5F50790E7A52}" presName="parentLin" presStyleCnt="0"/>
      <dgm:spPr/>
    </dgm:pt>
    <dgm:pt modelId="{34FC03F3-0CB3-4D9D-911D-E096700F73EB}" type="pres">
      <dgm:prSet presAssocID="{CF2E85A3-8C25-4FA8-A96C-5F50790E7A52}" presName="parentLeftMargin" presStyleLbl="node1" presStyleIdx="6" presStyleCnt="10"/>
      <dgm:spPr/>
    </dgm:pt>
    <dgm:pt modelId="{6E3539BD-B263-4720-9FF5-32ADB0DC1A09}" type="pres">
      <dgm:prSet presAssocID="{CF2E85A3-8C25-4FA8-A96C-5F50790E7A52}" presName="parentText" presStyleLbl="node1" presStyleIdx="7" presStyleCnt="10">
        <dgm:presLayoutVars>
          <dgm:chMax val="0"/>
          <dgm:bulletEnabled val="1"/>
        </dgm:presLayoutVars>
      </dgm:prSet>
      <dgm:spPr/>
    </dgm:pt>
    <dgm:pt modelId="{ABC8CADF-C8DC-47E5-B07A-3ABEED7010ED}" type="pres">
      <dgm:prSet presAssocID="{CF2E85A3-8C25-4FA8-A96C-5F50790E7A52}" presName="negativeSpace" presStyleCnt="0"/>
      <dgm:spPr/>
    </dgm:pt>
    <dgm:pt modelId="{B56A8458-F37D-4695-9A07-1F1044ABED5D}" type="pres">
      <dgm:prSet presAssocID="{CF2E85A3-8C25-4FA8-A96C-5F50790E7A52}" presName="childText" presStyleLbl="conFgAcc1" presStyleIdx="7" presStyleCnt="10">
        <dgm:presLayoutVars>
          <dgm:bulletEnabled val="1"/>
        </dgm:presLayoutVars>
      </dgm:prSet>
      <dgm:spPr/>
    </dgm:pt>
    <dgm:pt modelId="{EB0F8A5E-D099-43F4-9931-03629AC564C0}" type="pres">
      <dgm:prSet presAssocID="{6219476E-8AF6-4531-9936-6A7699323BB7}" presName="spaceBetweenRectangles" presStyleCnt="0"/>
      <dgm:spPr/>
    </dgm:pt>
    <dgm:pt modelId="{CB80B4E6-98EA-4778-91E6-0268ED251BD3}" type="pres">
      <dgm:prSet presAssocID="{753397A4-7169-45B9-A610-5E4A51134078}" presName="parentLin" presStyleCnt="0"/>
      <dgm:spPr/>
    </dgm:pt>
    <dgm:pt modelId="{EC999DAA-CD57-46FC-9E4F-4B90FB309AD5}" type="pres">
      <dgm:prSet presAssocID="{753397A4-7169-45B9-A610-5E4A51134078}" presName="parentLeftMargin" presStyleLbl="node1" presStyleIdx="7" presStyleCnt="10"/>
      <dgm:spPr/>
    </dgm:pt>
    <dgm:pt modelId="{B2C76EB3-AEC6-4AC1-962A-AC3E652CC09A}" type="pres">
      <dgm:prSet presAssocID="{753397A4-7169-45B9-A610-5E4A51134078}" presName="parentText" presStyleLbl="node1" presStyleIdx="8" presStyleCnt="10">
        <dgm:presLayoutVars>
          <dgm:chMax val="0"/>
          <dgm:bulletEnabled val="1"/>
        </dgm:presLayoutVars>
      </dgm:prSet>
      <dgm:spPr/>
    </dgm:pt>
    <dgm:pt modelId="{1405073B-23B7-47C7-91CE-E5ACD43B2C75}" type="pres">
      <dgm:prSet presAssocID="{753397A4-7169-45B9-A610-5E4A51134078}" presName="negativeSpace" presStyleCnt="0"/>
      <dgm:spPr/>
    </dgm:pt>
    <dgm:pt modelId="{D76EC428-8921-4447-BCB6-DFF5382635A1}" type="pres">
      <dgm:prSet presAssocID="{753397A4-7169-45B9-A610-5E4A51134078}" presName="childText" presStyleLbl="conFgAcc1" presStyleIdx="8" presStyleCnt="10">
        <dgm:presLayoutVars>
          <dgm:bulletEnabled val="1"/>
        </dgm:presLayoutVars>
      </dgm:prSet>
      <dgm:spPr/>
    </dgm:pt>
    <dgm:pt modelId="{F4BD8F73-789C-4DF1-B7D1-88CEF3E1F642}" type="pres">
      <dgm:prSet presAssocID="{194E8781-A693-4F33-B3AC-A3B150BCB387}" presName="spaceBetweenRectangles" presStyleCnt="0"/>
      <dgm:spPr/>
    </dgm:pt>
    <dgm:pt modelId="{2B20A120-D3E8-4A16-92EF-5179502CDFC6}" type="pres">
      <dgm:prSet presAssocID="{31F6CCC2-D785-4559-89B2-DA764E973BA6}" presName="parentLin" presStyleCnt="0"/>
      <dgm:spPr/>
    </dgm:pt>
    <dgm:pt modelId="{429C6819-2B95-484E-9C3F-3263EB667BC8}" type="pres">
      <dgm:prSet presAssocID="{31F6CCC2-D785-4559-89B2-DA764E973BA6}" presName="parentLeftMargin" presStyleLbl="node1" presStyleIdx="8" presStyleCnt="10"/>
      <dgm:spPr/>
    </dgm:pt>
    <dgm:pt modelId="{1ECA6DA3-1BB3-40A2-977C-8A0A7CE139F3}" type="pres">
      <dgm:prSet presAssocID="{31F6CCC2-D785-4559-89B2-DA764E973BA6}" presName="parentText" presStyleLbl="node1" presStyleIdx="9" presStyleCnt="10">
        <dgm:presLayoutVars>
          <dgm:chMax val="0"/>
          <dgm:bulletEnabled val="1"/>
        </dgm:presLayoutVars>
      </dgm:prSet>
      <dgm:spPr/>
    </dgm:pt>
    <dgm:pt modelId="{C92FF49D-9A73-473C-9B5C-139B9AB5A6E7}" type="pres">
      <dgm:prSet presAssocID="{31F6CCC2-D785-4559-89B2-DA764E973BA6}" presName="negativeSpace" presStyleCnt="0"/>
      <dgm:spPr/>
    </dgm:pt>
    <dgm:pt modelId="{4B3793ED-7B0D-4A84-ABF1-E61708A068B1}" type="pres">
      <dgm:prSet presAssocID="{31F6CCC2-D785-4559-89B2-DA764E973BA6}" presName="childText" presStyleLbl="conFgAcc1" presStyleIdx="9" presStyleCnt="10">
        <dgm:presLayoutVars>
          <dgm:bulletEnabled val="1"/>
        </dgm:presLayoutVars>
      </dgm:prSet>
      <dgm:spPr/>
    </dgm:pt>
  </dgm:ptLst>
  <dgm:cxnLst>
    <dgm:cxn modelId="{D114EF1A-F07D-4B84-AE67-7B78763ACDCD}" type="presOf" srcId="{06601F21-F005-4061-8856-D30BDBCCA088}" destId="{A4C3FE36-2930-4A51-89A7-8B519E107EB6}" srcOrd="1" destOrd="0" presId="urn:microsoft.com/office/officeart/2005/8/layout/list1"/>
    <dgm:cxn modelId="{669B6422-D844-428C-8F2F-B5961C0C5FFB}" type="presOf" srcId="{CF2E85A3-8C25-4FA8-A96C-5F50790E7A52}" destId="{6E3539BD-B263-4720-9FF5-32ADB0DC1A09}" srcOrd="1" destOrd="0" presId="urn:microsoft.com/office/officeart/2005/8/layout/list1"/>
    <dgm:cxn modelId="{7648D626-3673-4092-B648-B3C4E1B2D02B}" type="presOf" srcId="{D1348CA9-D597-48F1-AC27-0EC38E5D536C}" destId="{F7BA319C-CE07-4B77-9C7D-95B54D74C59C}" srcOrd="1" destOrd="0" presId="urn:microsoft.com/office/officeart/2005/8/layout/list1"/>
    <dgm:cxn modelId="{AF260D2D-AA17-4E68-BE6A-592D006997BE}" type="presOf" srcId="{CF2E85A3-8C25-4FA8-A96C-5F50790E7A52}" destId="{34FC03F3-0CB3-4D9D-911D-E096700F73EB}" srcOrd="0" destOrd="0" presId="urn:microsoft.com/office/officeart/2005/8/layout/list1"/>
    <dgm:cxn modelId="{D769892D-CD73-44CD-B2CA-E514FF9CB882}" srcId="{7211005D-152D-48B9-BF48-82EF1511495B}" destId="{06601F21-F005-4061-8856-D30BDBCCA088}" srcOrd="2" destOrd="0" parTransId="{CEAAD162-1980-487C-B318-D9EA23B20F98}" sibTransId="{429E3FCF-3868-4DB3-92AF-F5243E2FD5FB}"/>
    <dgm:cxn modelId="{76D6E53B-9440-4CA4-B343-E2925D2C77D5}" srcId="{7211005D-152D-48B9-BF48-82EF1511495B}" destId="{B2BCD83E-1BEE-4CDA-AE46-CBC0B925A148}" srcOrd="1" destOrd="0" parTransId="{DC270785-7C9F-456B-B4BD-8BFDF46341DF}" sibTransId="{99D5DD93-9525-4FA8-A309-AB7BDED881A5}"/>
    <dgm:cxn modelId="{C249953F-9169-4BBF-B1A2-08CB2838316F}" type="presOf" srcId="{753397A4-7169-45B9-A610-5E4A51134078}" destId="{EC999DAA-CD57-46FC-9E4F-4B90FB309AD5}" srcOrd="0" destOrd="0" presId="urn:microsoft.com/office/officeart/2005/8/layout/list1"/>
    <dgm:cxn modelId="{893EEB42-238D-47F2-A737-BA9D4F243C11}" srcId="{7211005D-152D-48B9-BF48-82EF1511495B}" destId="{F4DBCCF8-6940-458D-8E9E-8A5B493572F2}" srcOrd="6" destOrd="0" parTransId="{B602A35A-5CAA-45D8-9602-6C27FAC750AA}" sibTransId="{864849D6-0DD2-4407-8902-2057FC77A387}"/>
    <dgm:cxn modelId="{2C12D046-4D99-499E-87A6-F5F5DC615E50}" srcId="{7211005D-152D-48B9-BF48-82EF1511495B}" destId="{31F6CCC2-D785-4559-89B2-DA764E973BA6}" srcOrd="9" destOrd="0" parTransId="{9FF2FA4B-D03B-4A50-811A-0EBD946BDA75}" sibTransId="{850A4380-B756-403A-8506-CC653BC3CDB3}"/>
    <dgm:cxn modelId="{0E69496F-D080-4EC8-B8E1-474EDFE41781}" type="presOf" srcId="{7211005D-152D-48B9-BF48-82EF1511495B}" destId="{630F8C33-8C54-45A4-ADA1-9E33E36550FF}" srcOrd="0" destOrd="0" presId="urn:microsoft.com/office/officeart/2005/8/layout/list1"/>
    <dgm:cxn modelId="{6E79FD52-B916-42F3-955E-E78937F27712}" type="presOf" srcId="{F55051F6-16E6-4007-A932-236F927832B1}" destId="{7C68C47E-1302-4B32-8E3F-978282176451}" srcOrd="0" destOrd="0" presId="urn:microsoft.com/office/officeart/2005/8/layout/list1"/>
    <dgm:cxn modelId="{5181A776-2E6E-4B26-AFC8-56D48E312C5B}" type="presOf" srcId="{753397A4-7169-45B9-A610-5E4A51134078}" destId="{B2C76EB3-AEC6-4AC1-962A-AC3E652CC09A}" srcOrd="1" destOrd="0" presId="urn:microsoft.com/office/officeart/2005/8/layout/list1"/>
    <dgm:cxn modelId="{202CE478-400C-4EB0-BAE0-43B95A4626E0}" srcId="{7211005D-152D-48B9-BF48-82EF1511495B}" destId="{CF2E85A3-8C25-4FA8-A96C-5F50790E7A52}" srcOrd="7" destOrd="0" parTransId="{17FA165D-5A9E-4EFD-983D-1EFD3831C486}" sibTransId="{6219476E-8AF6-4531-9936-6A7699323BB7}"/>
    <dgm:cxn modelId="{B154927E-CE8D-4683-BBF8-791BA5D43EAA}" srcId="{7211005D-152D-48B9-BF48-82EF1511495B}" destId="{D1348CA9-D597-48F1-AC27-0EC38E5D536C}" srcOrd="4" destOrd="0" parTransId="{0A88F69F-FFFC-486B-9FB7-2F4B9868627D}" sibTransId="{542B3BD2-74FD-40F9-AA57-729296D0655C}"/>
    <dgm:cxn modelId="{C777657F-C93A-40B8-9662-59CBCC2F2945}" type="presOf" srcId="{D1348CA9-D597-48F1-AC27-0EC38E5D536C}" destId="{F310847B-4222-4BEB-94D5-FA52F09976D4}" srcOrd="0" destOrd="0" presId="urn:microsoft.com/office/officeart/2005/8/layout/list1"/>
    <dgm:cxn modelId="{ADA7F296-B14A-43E2-BBB3-AC4FC6380672}" srcId="{7211005D-152D-48B9-BF48-82EF1511495B}" destId="{819EFC1D-155B-4CF3-8A56-99C187E2C402}" srcOrd="5" destOrd="0" parTransId="{2985711B-E819-4AE2-A4BD-B20356B3E08D}" sibTransId="{6CC56243-88BB-403F-AC54-182B0EA04669}"/>
    <dgm:cxn modelId="{1AF6E29E-684E-4F9F-A9A9-93EC530423CC}" srcId="{7211005D-152D-48B9-BF48-82EF1511495B}" destId="{10D6F5BA-69AC-481E-B07F-38DC0D37424F}" srcOrd="0" destOrd="0" parTransId="{C9A443BD-9572-48A4-A1F9-301DB0F47CA4}" sibTransId="{4DC5719B-F208-4B6B-B89C-1899B7B9E90E}"/>
    <dgm:cxn modelId="{5F5D3DA2-71E1-41D5-9E0E-A44157260BC9}" type="presOf" srcId="{F55051F6-16E6-4007-A932-236F927832B1}" destId="{00E32CDC-5112-412B-B778-CA95462C31A7}" srcOrd="1" destOrd="0" presId="urn:microsoft.com/office/officeart/2005/8/layout/list1"/>
    <dgm:cxn modelId="{EC1CA0A2-D1DD-4AFB-8347-0F161B8F5CD4}" type="presOf" srcId="{31F6CCC2-D785-4559-89B2-DA764E973BA6}" destId="{1ECA6DA3-1BB3-40A2-977C-8A0A7CE139F3}" srcOrd="1" destOrd="0" presId="urn:microsoft.com/office/officeart/2005/8/layout/list1"/>
    <dgm:cxn modelId="{E42527A8-8C21-48B5-B244-D6CAA28DB031}" type="presOf" srcId="{F4DBCCF8-6940-458D-8E9E-8A5B493572F2}" destId="{C101BDBA-65D0-4AF5-AC33-6DEEF94E211F}" srcOrd="0" destOrd="0" presId="urn:microsoft.com/office/officeart/2005/8/layout/list1"/>
    <dgm:cxn modelId="{9F7C6CAD-9688-42D2-963C-24EE468F937E}" type="presOf" srcId="{B2BCD83E-1BEE-4CDA-AE46-CBC0B925A148}" destId="{C5343D93-827D-471D-BB94-D6D683960E58}" srcOrd="0" destOrd="0" presId="urn:microsoft.com/office/officeart/2005/8/layout/list1"/>
    <dgm:cxn modelId="{C3066AB3-0137-49B8-81AE-50DD2B9716AC}" srcId="{7211005D-152D-48B9-BF48-82EF1511495B}" destId="{F55051F6-16E6-4007-A932-236F927832B1}" srcOrd="3" destOrd="0" parTransId="{24106C16-8D46-4967-961E-EAC1D7E4AEA0}" sibTransId="{627FB1C8-8343-4409-8394-442653CB5585}"/>
    <dgm:cxn modelId="{5885BBB4-DD5D-4D96-B6B5-29E8DA1B30AC}" srcId="{7211005D-152D-48B9-BF48-82EF1511495B}" destId="{753397A4-7169-45B9-A610-5E4A51134078}" srcOrd="8" destOrd="0" parTransId="{FC5CAD44-8F59-44AF-829D-5D6118813F8F}" sibTransId="{194E8781-A693-4F33-B3AC-A3B150BCB387}"/>
    <dgm:cxn modelId="{0E662DBC-7832-4216-8649-49F7E9AC7D2A}" type="presOf" srcId="{B2BCD83E-1BEE-4CDA-AE46-CBC0B925A148}" destId="{32FA3795-B08C-462F-B047-79CA008CF3AD}" srcOrd="1" destOrd="0" presId="urn:microsoft.com/office/officeart/2005/8/layout/list1"/>
    <dgm:cxn modelId="{AAFC39BC-F167-4504-A0C5-22E7036C7888}" type="presOf" srcId="{F4DBCCF8-6940-458D-8E9E-8A5B493572F2}" destId="{60870EBF-764F-4F36-8647-4FC7376561A3}" srcOrd="1" destOrd="0" presId="urn:microsoft.com/office/officeart/2005/8/layout/list1"/>
    <dgm:cxn modelId="{2419ADC3-927D-430C-9DCB-176B1223B860}" type="presOf" srcId="{10D6F5BA-69AC-481E-B07F-38DC0D37424F}" destId="{6FED1400-ACF7-4CC4-8C2A-E662E7B039F5}" srcOrd="0" destOrd="0" presId="urn:microsoft.com/office/officeart/2005/8/layout/list1"/>
    <dgm:cxn modelId="{F2F60ED8-C440-4CC7-82A6-38CC98635CC4}" type="presOf" srcId="{10D6F5BA-69AC-481E-B07F-38DC0D37424F}" destId="{18EA920A-A9B1-411C-BBC0-2C587CE32789}" srcOrd="1" destOrd="0" presId="urn:microsoft.com/office/officeart/2005/8/layout/list1"/>
    <dgm:cxn modelId="{467E76E1-F5B7-4BD1-AEBC-23E0D8C53F7C}" type="presOf" srcId="{31F6CCC2-D785-4559-89B2-DA764E973BA6}" destId="{429C6819-2B95-484E-9C3F-3263EB667BC8}" srcOrd="0" destOrd="0" presId="urn:microsoft.com/office/officeart/2005/8/layout/list1"/>
    <dgm:cxn modelId="{6F913DE2-F195-4793-AB02-8D38B5965DFC}" type="presOf" srcId="{819EFC1D-155B-4CF3-8A56-99C187E2C402}" destId="{DB88019F-71C0-4B14-9AA8-48A666A017A3}" srcOrd="1" destOrd="0" presId="urn:microsoft.com/office/officeart/2005/8/layout/list1"/>
    <dgm:cxn modelId="{BA0C4CF0-6A79-411A-BBE7-4755435F9365}" type="presOf" srcId="{06601F21-F005-4061-8856-D30BDBCCA088}" destId="{2751E419-BA09-48D9-B569-DA8AF398FA05}" srcOrd="0" destOrd="0" presId="urn:microsoft.com/office/officeart/2005/8/layout/list1"/>
    <dgm:cxn modelId="{0AEEB5F3-EAA9-43C2-9DF7-8303BA4696C9}" type="presOf" srcId="{819EFC1D-155B-4CF3-8A56-99C187E2C402}" destId="{4B49FF4A-F56A-4F8D-88BA-25A04B5ACBB7}" srcOrd="0" destOrd="0" presId="urn:microsoft.com/office/officeart/2005/8/layout/list1"/>
    <dgm:cxn modelId="{792D41CE-DC04-459B-9594-FB7DB3DE029D}" type="presParOf" srcId="{630F8C33-8C54-45A4-ADA1-9E33E36550FF}" destId="{ACF35FDA-272C-44A9-A618-D1392206DFC5}" srcOrd="0" destOrd="0" presId="urn:microsoft.com/office/officeart/2005/8/layout/list1"/>
    <dgm:cxn modelId="{5138149B-1A62-4AED-A0F3-57C74177E4BE}" type="presParOf" srcId="{ACF35FDA-272C-44A9-A618-D1392206DFC5}" destId="{6FED1400-ACF7-4CC4-8C2A-E662E7B039F5}" srcOrd="0" destOrd="0" presId="urn:microsoft.com/office/officeart/2005/8/layout/list1"/>
    <dgm:cxn modelId="{62CD61B2-8151-4699-9E59-02EE8F54B81E}" type="presParOf" srcId="{ACF35FDA-272C-44A9-A618-D1392206DFC5}" destId="{18EA920A-A9B1-411C-BBC0-2C587CE32789}" srcOrd="1" destOrd="0" presId="urn:microsoft.com/office/officeart/2005/8/layout/list1"/>
    <dgm:cxn modelId="{1F8017C1-FB12-493D-AAF5-940F82A8D80A}" type="presParOf" srcId="{630F8C33-8C54-45A4-ADA1-9E33E36550FF}" destId="{9785445F-FA87-44AE-A5BC-D6E1AE6ACAE8}" srcOrd="1" destOrd="0" presId="urn:microsoft.com/office/officeart/2005/8/layout/list1"/>
    <dgm:cxn modelId="{C4A1D5FA-1C53-4AF6-8338-231AF43A2214}" type="presParOf" srcId="{630F8C33-8C54-45A4-ADA1-9E33E36550FF}" destId="{8452C083-207C-414C-AA89-7FF48B4D1608}" srcOrd="2" destOrd="0" presId="urn:microsoft.com/office/officeart/2005/8/layout/list1"/>
    <dgm:cxn modelId="{FE221B36-5F03-4982-826B-6CC6AC13DCFB}" type="presParOf" srcId="{630F8C33-8C54-45A4-ADA1-9E33E36550FF}" destId="{F75F58E1-26EB-4B4F-AF89-86ECE7EB418E}" srcOrd="3" destOrd="0" presId="urn:microsoft.com/office/officeart/2005/8/layout/list1"/>
    <dgm:cxn modelId="{0AF79706-2A03-4839-A41B-ED17C46D4570}" type="presParOf" srcId="{630F8C33-8C54-45A4-ADA1-9E33E36550FF}" destId="{28869D3D-8F64-46E4-95B2-B0317E85C164}" srcOrd="4" destOrd="0" presId="urn:microsoft.com/office/officeart/2005/8/layout/list1"/>
    <dgm:cxn modelId="{1483DFD9-21E8-4BEF-B34B-E92DEAE4EA7F}" type="presParOf" srcId="{28869D3D-8F64-46E4-95B2-B0317E85C164}" destId="{C5343D93-827D-471D-BB94-D6D683960E58}" srcOrd="0" destOrd="0" presId="urn:microsoft.com/office/officeart/2005/8/layout/list1"/>
    <dgm:cxn modelId="{B3C9353C-8422-4E1B-BB3F-F9304CD90E20}" type="presParOf" srcId="{28869D3D-8F64-46E4-95B2-B0317E85C164}" destId="{32FA3795-B08C-462F-B047-79CA008CF3AD}" srcOrd="1" destOrd="0" presId="urn:microsoft.com/office/officeart/2005/8/layout/list1"/>
    <dgm:cxn modelId="{A2A8206E-D895-4085-833F-4479F78D55D2}" type="presParOf" srcId="{630F8C33-8C54-45A4-ADA1-9E33E36550FF}" destId="{9109440E-C209-4032-8EDC-BF86F2EE13E0}" srcOrd="5" destOrd="0" presId="urn:microsoft.com/office/officeart/2005/8/layout/list1"/>
    <dgm:cxn modelId="{09690E79-BCC0-4C73-91B3-5C0587187949}" type="presParOf" srcId="{630F8C33-8C54-45A4-ADA1-9E33E36550FF}" destId="{9C2E9637-3289-4007-B73D-88E8175E4BEB}" srcOrd="6" destOrd="0" presId="urn:microsoft.com/office/officeart/2005/8/layout/list1"/>
    <dgm:cxn modelId="{EFE7FD31-1DB9-4791-A493-551587CB7656}" type="presParOf" srcId="{630F8C33-8C54-45A4-ADA1-9E33E36550FF}" destId="{E4EEF525-062F-4BE6-9E36-028DC6DB20E8}" srcOrd="7" destOrd="0" presId="urn:microsoft.com/office/officeart/2005/8/layout/list1"/>
    <dgm:cxn modelId="{E37B4A92-5D2E-4EE7-A3E0-EA602BC1209E}" type="presParOf" srcId="{630F8C33-8C54-45A4-ADA1-9E33E36550FF}" destId="{958698A1-4C56-4392-B757-667EF9D54259}" srcOrd="8" destOrd="0" presId="urn:microsoft.com/office/officeart/2005/8/layout/list1"/>
    <dgm:cxn modelId="{FC54A1A1-7231-45E6-A0E7-459A123244B2}" type="presParOf" srcId="{958698A1-4C56-4392-B757-667EF9D54259}" destId="{2751E419-BA09-48D9-B569-DA8AF398FA05}" srcOrd="0" destOrd="0" presId="urn:microsoft.com/office/officeart/2005/8/layout/list1"/>
    <dgm:cxn modelId="{47764240-5F90-4D9E-907E-34A83FA3BC2F}" type="presParOf" srcId="{958698A1-4C56-4392-B757-667EF9D54259}" destId="{A4C3FE36-2930-4A51-89A7-8B519E107EB6}" srcOrd="1" destOrd="0" presId="urn:microsoft.com/office/officeart/2005/8/layout/list1"/>
    <dgm:cxn modelId="{EA182112-2EE3-41EB-A1B6-8DEFC99FE39D}" type="presParOf" srcId="{630F8C33-8C54-45A4-ADA1-9E33E36550FF}" destId="{05A1C71B-78E0-4DA9-BC17-9D51234C0BC3}" srcOrd="9" destOrd="0" presId="urn:microsoft.com/office/officeart/2005/8/layout/list1"/>
    <dgm:cxn modelId="{66E47599-A0C7-497E-9C26-07D47AAAD34A}" type="presParOf" srcId="{630F8C33-8C54-45A4-ADA1-9E33E36550FF}" destId="{82775E7F-2882-4D6B-939B-FBDCDA30501D}" srcOrd="10" destOrd="0" presId="urn:microsoft.com/office/officeart/2005/8/layout/list1"/>
    <dgm:cxn modelId="{872CDF0C-BF4F-486A-BDDA-D482853944F5}" type="presParOf" srcId="{630F8C33-8C54-45A4-ADA1-9E33E36550FF}" destId="{2570A4BB-E7F2-474C-B2C6-CD3F81CB8C92}" srcOrd="11" destOrd="0" presId="urn:microsoft.com/office/officeart/2005/8/layout/list1"/>
    <dgm:cxn modelId="{3299B5A2-B72F-4F4F-A0CD-A92127E6DDFD}" type="presParOf" srcId="{630F8C33-8C54-45A4-ADA1-9E33E36550FF}" destId="{D89BA144-1EEA-48D3-9029-DB9EBD9AC72F}" srcOrd="12" destOrd="0" presId="urn:microsoft.com/office/officeart/2005/8/layout/list1"/>
    <dgm:cxn modelId="{7CB3DD1B-67F3-40C2-8FCB-E85EC7E8C8E7}" type="presParOf" srcId="{D89BA144-1EEA-48D3-9029-DB9EBD9AC72F}" destId="{7C68C47E-1302-4B32-8E3F-978282176451}" srcOrd="0" destOrd="0" presId="urn:microsoft.com/office/officeart/2005/8/layout/list1"/>
    <dgm:cxn modelId="{4B01EDC3-73C7-4F83-8E70-E6323F06ADC5}" type="presParOf" srcId="{D89BA144-1EEA-48D3-9029-DB9EBD9AC72F}" destId="{00E32CDC-5112-412B-B778-CA95462C31A7}" srcOrd="1" destOrd="0" presId="urn:microsoft.com/office/officeart/2005/8/layout/list1"/>
    <dgm:cxn modelId="{008F1176-41EC-4041-ABEB-AAA1F5E752CE}" type="presParOf" srcId="{630F8C33-8C54-45A4-ADA1-9E33E36550FF}" destId="{EB2B4C63-3A79-4DF2-BAFA-5271B28700A3}" srcOrd="13" destOrd="0" presId="urn:microsoft.com/office/officeart/2005/8/layout/list1"/>
    <dgm:cxn modelId="{D19977DB-AFE9-4517-8FDA-9C33B04953DA}" type="presParOf" srcId="{630F8C33-8C54-45A4-ADA1-9E33E36550FF}" destId="{BC631126-319A-4D0F-A43E-6BB4C58F55BC}" srcOrd="14" destOrd="0" presId="urn:microsoft.com/office/officeart/2005/8/layout/list1"/>
    <dgm:cxn modelId="{FFC97D18-7F8A-401F-921F-CDFD2003436F}" type="presParOf" srcId="{630F8C33-8C54-45A4-ADA1-9E33E36550FF}" destId="{1E80AA9E-B8B0-415F-93CE-1BA72C72F567}" srcOrd="15" destOrd="0" presId="urn:microsoft.com/office/officeart/2005/8/layout/list1"/>
    <dgm:cxn modelId="{509BCE60-BA7D-4BCB-AFF6-2C4C28666C65}" type="presParOf" srcId="{630F8C33-8C54-45A4-ADA1-9E33E36550FF}" destId="{E69C1C96-7E67-4F4E-94CB-ED83341D3289}" srcOrd="16" destOrd="0" presId="urn:microsoft.com/office/officeart/2005/8/layout/list1"/>
    <dgm:cxn modelId="{5FA22620-B468-4086-834B-4A905DA8961E}" type="presParOf" srcId="{E69C1C96-7E67-4F4E-94CB-ED83341D3289}" destId="{F310847B-4222-4BEB-94D5-FA52F09976D4}" srcOrd="0" destOrd="0" presId="urn:microsoft.com/office/officeart/2005/8/layout/list1"/>
    <dgm:cxn modelId="{41396167-FCCF-4E60-99DE-2FE785301664}" type="presParOf" srcId="{E69C1C96-7E67-4F4E-94CB-ED83341D3289}" destId="{F7BA319C-CE07-4B77-9C7D-95B54D74C59C}" srcOrd="1" destOrd="0" presId="urn:microsoft.com/office/officeart/2005/8/layout/list1"/>
    <dgm:cxn modelId="{CEA038B2-A183-4ED3-9A35-9BF411119362}" type="presParOf" srcId="{630F8C33-8C54-45A4-ADA1-9E33E36550FF}" destId="{0A72956C-1B90-4CC8-954F-25E8974BEEF7}" srcOrd="17" destOrd="0" presId="urn:microsoft.com/office/officeart/2005/8/layout/list1"/>
    <dgm:cxn modelId="{6D42B6C7-1DF0-4A1B-93B3-2B9156D23EDC}" type="presParOf" srcId="{630F8C33-8C54-45A4-ADA1-9E33E36550FF}" destId="{8B8434CF-EEC4-4073-AC47-4225F8F0009D}" srcOrd="18" destOrd="0" presId="urn:microsoft.com/office/officeart/2005/8/layout/list1"/>
    <dgm:cxn modelId="{03EB5A56-C7A6-4056-B2AE-A1057C287670}" type="presParOf" srcId="{630F8C33-8C54-45A4-ADA1-9E33E36550FF}" destId="{114D5030-3EEA-4EDE-A6DF-BA8CE305E00D}" srcOrd="19" destOrd="0" presId="urn:microsoft.com/office/officeart/2005/8/layout/list1"/>
    <dgm:cxn modelId="{08E90A8B-A401-4164-8633-366243D3F93C}" type="presParOf" srcId="{630F8C33-8C54-45A4-ADA1-9E33E36550FF}" destId="{2665B9E1-7C3D-4E12-BBEE-2DAE5A4B94DA}" srcOrd="20" destOrd="0" presId="urn:microsoft.com/office/officeart/2005/8/layout/list1"/>
    <dgm:cxn modelId="{60CEF019-95DC-4E0B-80EE-76BCD05BC469}" type="presParOf" srcId="{2665B9E1-7C3D-4E12-BBEE-2DAE5A4B94DA}" destId="{4B49FF4A-F56A-4F8D-88BA-25A04B5ACBB7}" srcOrd="0" destOrd="0" presId="urn:microsoft.com/office/officeart/2005/8/layout/list1"/>
    <dgm:cxn modelId="{8E32CA87-4393-458B-93E0-C0742CDC3BA4}" type="presParOf" srcId="{2665B9E1-7C3D-4E12-BBEE-2DAE5A4B94DA}" destId="{DB88019F-71C0-4B14-9AA8-48A666A017A3}" srcOrd="1" destOrd="0" presId="urn:microsoft.com/office/officeart/2005/8/layout/list1"/>
    <dgm:cxn modelId="{39BE4F35-EE37-437A-88B1-A0B3F807F3DA}" type="presParOf" srcId="{630F8C33-8C54-45A4-ADA1-9E33E36550FF}" destId="{8B5C6A97-9C8C-4ACC-9E49-E368E9D4D103}" srcOrd="21" destOrd="0" presId="urn:microsoft.com/office/officeart/2005/8/layout/list1"/>
    <dgm:cxn modelId="{9236DD5F-50B5-4046-B530-D435CD56A146}" type="presParOf" srcId="{630F8C33-8C54-45A4-ADA1-9E33E36550FF}" destId="{B137D4CA-49D1-4F31-A274-AC6020209276}" srcOrd="22" destOrd="0" presId="urn:microsoft.com/office/officeart/2005/8/layout/list1"/>
    <dgm:cxn modelId="{E7658604-FC3D-48EB-95C5-A2758DB26043}" type="presParOf" srcId="{630F8C33-8C54-45A4-ADA1-9E33E36550FF}" destId="{5AA5C61B-0530-4890-BF2A-136F6F65119E}" srcOrd="23" destOrd="0" presId="urn:microsoft.com/office/officeart/2005/8/layout/list1"/>
    <dgm:cxn modelId="{2D168FD3-0E31-4C9A-823D-87B1ED59E9AB}" type="presParOf" srcId="{630F8C33-8C54-45A4-ADA1-9E33E36550FF}" destId="{EEA052BF-E7C2-46E6-A93F-2E0B6ABC557C}" srcOrd="24" destOrd="0" presId="urn:microsoft.com/office/officeart/2005/8/layout/list1"/>
    <dgm:cxn modelId="{7DDE2DB8-7475-40A3-97A2-6ADFA7ED44F7}" type="presParOf" srcId="{EEA052BF-E7C2-46E6-A93F-2E0B6ABC557C}" destId="{C101BDBA-65D0-4AF5-AC33-6DEEF94E211F}" srcOrd="0" destOrd="0" presId="urn:microsoft.com/office/officeart/2005/8/layout/list1"/>
    <dgm:cxn modelId="{EA0E8C53-6C6F-426B-A83A-86078EED3882}" type="presParOf" srcId="{EEA052BF-E7C2-46E6-A93F-2E0B6ABC557C}" destId="{60870EBF-764F-4F36-8647-4FC7376561A3}" srcOrd="1" destOrd="0" presId="urn:microsoft.com/office/officeart/2005/8/layout/list1"/>
    <dgm:cxn modelId="{EFFDECCE-55A2-44D6-B661-F63C2A56D80B}" type="presParOf" srcId="{630F8C33-8C54-45A4-ADA1-9E33E36550FF}" destId="{5C4FDEDF-4252-4B33-996A-A55CF43D3C6B}" srcOrd="25" destOrd="0" presId="urn:microsoft.com/office/officeart/2005/8/layout/list1"/>
    <dgm:cxn modelId="{2EC0E8A8-D960-445D-AC15-5056505E260D}" type="presParOf" srcId="{630F8C33-8C54-45A4-ADA1-9E33E36550FF}" destId="{146B6CDD-4C95-463B-851A-567ED0985273}" srcOrd="26" destOrd="0" presId="urn:microsoft.com/office/officeart/2005/8/layout/list1"/>
    <dgm:cxn modelId="{8DDB786A-045E-475A-873A-CA80E8B7B2DF}" type="presParOf" srcId="{630F8C33-8C54-45A4-ADA1-9E33E36550FF}" destId="{E61AE1E0-A397-4156-BCB5-C2C15C7EE9C3}" srcOrd="27" destOrd="0" presId="urn:microsoft.com/office/officeart/2005/8/layout/list1"/>
    <dgm:cxn modelId="{C50B612E-8858-479D-A55B-77BE15873716}" type="presParOf" srcId="{630F8C33-8C54-45A4-ADA1-9E33E36550FF}" destId="{90C61EE2-3BA6-4EAD-94C4-DB21F7D1547C}" srcOrd="28" destOrd="0" presId="urn:microsoft.com/office/officeart/2005/8/layout/list1"/>
    <dgm:cxn modelId="{4193A75A-996F-4198-A17F-CDA9E438791C}" type="presParOf" srcId="{90C61EE2-3BA6-4EAD-94C4-DB21F7D1547C}" destId="{34FC03F3-0CB3-4D9D-911D-E096700F73EB}" srcOrd="0" destOrd="0" presId="urn:microsoft.com/office/officeart/2005/8/layout/list1"/>
    <dgm:cxn modelId="{882D29AA-7626-4F6C-9B60-EE9797DDBD25}" type="presParOf" srcId="{90C61EE2-3BA6-4EAD-94C4-DB21F7D1547C}" destId="{6E3539BD-B263-4720-9FF5-32ADB0DC1A09}" srcOrd="1" destOrd="0" presId="urn:microsoft.com/office/officeart/2005/8/layout/list1"/>
    <dgm:cxn modelId="{75DB948F-6A50-4B29-9DDF-F4DE180496CD}" type="presParOf" srcId="{630F8C33-8C54-45A4-ADA1-9E33E36550FF}" destId="{ABC8CADF-C8DC-47E5-B07A-3ABEED7010ED}" srcOrd="29" destOrd="0" presId="urn:microsoft.com/office/officeart/2005/8/layout/list1"/>
    <dgm:cxn modelId="{9502FF44-1E9C-485C-BDA8-938CC59A67E0}" type="presParOf" srcId="{630F8C33-8C54-45A4-ADA1-9E33E36550FF}" destId="{B56A8458-F37D-4695-9A07-1F1044ABED5D}" srcOrd="30" destOrd="0" presId="urn:microsoft.com/office/officeart/2005/8/layout/list1"/>
    <dgm:cxn modelId="{154D41C2-4158-4352-89DE-B86C29DE9AD3}" type="presParOf" srcId="{630F8C33-8C54-45A4-ADA1-9E33E36550FF}" destId="{EB0F8A5E-D099-43F4-9931-03629AC564C0}" srcOrd="31" destOrd="0" presId="urn:microsoft.com/office/officeart/2005/8/layout/list1"/>
    <dgm:cxn modelId="{3A79E419-E02E-40A3-9182-29FF69FDD4FF}" type="presParOf" srcId="{630F8C33-8C54-45A4-ADA1-9E33E36550FF}" destId="{CB80B4E6-98EA-4778-91E6-0268ED251BD3}" srcOrd="32" destOrd="0" presId="urn:microsoft.com/office/officeart/2005/8/layout/list1"/>
    <dgm:cxn modelId="{B7734413-C41C-422B-8FB2-E1BA87F2ACBA}" type="presParOf" srcId="{CB80B4E6-98EA-4778-91E6-0268ED251BD3}" destId="{EC999DAA-CD57-46FC-9E4F-4B90FB309AD5}" srcOrd="0" destOrd="0" presId="urn:microsoft.com/office/officeart/2005/8/layout/list1"/>
    <dgm:cxn modelId="{5E3BA971-D148-4EAE-BCDA-4A3F982AF90B}" type="presParOf" srcId="{CB80B4E6-98EA-4778-91E6-0268ED251BD3}" destId="{B2C76EB3-AEC6-4AC1-962A-AC3E652CC09A}" srcOrd="1" destOrd="0" presId="urn:microsoft.com/office/officeart/2005/8/layout/list1"/>
    <dgm:cxn modelId="{E7F70AFD-0E2A-4B77-9BAC-AA86973D00C2}" type="presParOf" srcId="{630F8C33-8C54-45A4-ADA1-9E33E36550FF}" destId="{1405073B-23B7-47C7-91CE-E5ACD43B2C75}" srcOrd="33" destOrd="0" presId="urn:microsoft.com/office/officeart/2005/8/layout/list1"/>
    <dgm:cxn modelId="{73E5BE4F-8B59-4864-9B50-880115825F4B}" type="presParOf" srcId="{630F8C33-8C54-45A4-ADA1-9E33E36550FF}" destId="{D76EC428-8921-4447-BCB6-DFF5382635A1}" srcOrd="34" destOrd="0" presId="urn:microsoft.com/office/officeart/2005/8/layout/list1"/>
    <dgm:cxn modelId="{47A0A00E-A13A-491E-8BCD-CE0AFCC0A14C}" type="presParOf" srcId="{630F8C33-8C54-45A4-ADA1-9E33E36550FF}" destId="{F4BD8F73-789C-4DF1-B7D1-88CEF3E1F642}" srcOrd="35" destOrd="0" presId="urn:microsoft.com/office/officeart/2005/8/layout/list1"/>
    <dgm:cxn modelId="{F1AE829E-E102-46DC-8798-3D424BFF2152}" type="presParOf" srcId="{630F8C33-8C54-45A4-ADA1-9E33E36550FF}" destId="{2B20A120-D3E8-4A16-92EF-5179502CDFC6}" srcOrd="36" destOrd="0" presId="urn:microsoft.com/office/officeart/2005/8/layout/list1"/>
    <dgm:cxn modelId="{F3CC7AEB-E789-4CE8-B10D-2A593C2C38FE}" type="presParOf" srcId="{2B20A120-D3E8-4A16-92EF-5179502CDFC6}" destId="{429C6819-2B95-484E-9C3F-3263EB667BC8}" srcOrd="0" destOrd="0" presId="urn:microsoft.com/office/officeart/2005/8/layout/list1"/>
    <dgm:cxn modelId="{21E6EA25-7E36-479E-B2FB-E6D85DA8DA81}" type="presParOf" srcId="{2B20A120-D3E8-4A16-92EF-5179502CDFC6}" destId="{1ECA6DA3-1BB3-40A2-977C-8A0A7CE139F3}" srcOrd="1" destOrd="0" presId="urn:microsoft.com/office/officeart/2005/8/layout/list1"/>
    <dgm:cxn modelId="{2F2F2053-89F1-41D9-BA96-F453B464A0E4}" type="presParOf" srcId="{630F8C33-8C54-45A4-ADA1-9E33E36550FF}" destId="{C92FF49D-9A73-473C-9B5C-139B9AB5A6E7}" srcOrd="37" destOrd="0" presId="urn:microsoft.com/office/officeart/2005/8/layout/list1"/>
    <dgm:cxn modelId="{44CF0242-638D-48D9-A04A-6C6B0005B643}" type="presParOf" srcId="{630F8C33-8C54-45A4-ADA1-9E33E36550FF}" destId="{4B3793ED-7B0D-4A84-ABF1-E61708A068B1}" srcOrd="3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52C083-207C-414C-AA89-7FF48B4D1608}">
      <dsp:nvSpPr>
        <dsp:cNvPr id="0" name=""/>
        <dsp:cNvSpPr/>
      </dsp:nvSpPr>
      <dsp:spPr>
        <a:xfrm>
          <a:off x="0" y="304433"/>
          <a:ext cx="9017000" cy="3276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8EA920A-A9B1-411C-BBC0-2C587CE32789}">
      <dsp:nvSpPr>
        <dsp:cNvPr id="0" name=""/>
        <dsp:cNvSpPr/>
      </dsp:nvSpPr>
      <dsp:spPr>
        <a:xfrm>
          <a:off x="450850" y="112553"/>
          <a:ext cx="6311900" cy="3837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8575" tIns="0" rIns="238575" bIns="0" numCol="1" spcCol="1270" anchor="ctr" anchorCtr="0">
          <a:noAutofit/>
        </a:bodyPr>
        <a:lstStyle/>
        <a:p>
          <a:pPr marL="0" lvl="0" indent="0" algn="l" defTabSz="800100">
            <a:lnSpc>
              <a:spcPct val="90000"/>
            </a:lnSpc>
            <a:spcBef>
              <a:spcPct val="0"/>
            </a:spcBef>
            <a:spcAft>
              <a:spcPct val="35000"/>
            </a:spcAft>
            <a:buNone/>
          </a:pPr>
          <a:r>
            <a:rPr lang="en-US" sz="1800" kern="1200" dirty="0"/>
            <a:t>Marketing</a:t>
          </a:r>
        </a:p>
      </dsp:txBody>
      <dsp:txXfrm>
        <a:off x="469584" y="131287"/>
        <a:ext cx="6274432" cy="346292"/>
      </dsp:txXfrm>
    </dsp:sp>
    <dsp:sp modelId="{9C2E9637-3289-4007-B73D-88E8175E4BEB}">
      <dsp:nvSpPr>
        <dsp:cNvPr id="0" name=""/>
        <dsp:cNvSpPr/>
      </dsp:nvSpPr>
      <dsp:spPr>
        <a:xfrm>
          <a:off x="0" y="894113"/>
          <a:ext cx="9017000" cy="3276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2FA3795-B08C-462F-B047-79CA008CF3AD}">
      <dsp:nvSpPr>
        <dsp:cNvPr id="0" name=""/>
        <dsp:cNvSpPr/>
      </dsp:nvSpPr>
      <dsp:spPr>
        <a:xfrm>
          <a:off x="450850" y="702233"/>
          <a:ext cx="6311900" cy="38376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8575" tIns="0" rIns="238575" bIns="0" numCol="1" spcCol="1270" anchor="ctr" anchorCtr="0">
          <a:noAutofit/>
        </a:bodyPr>
        <a:lstStyle/>
        <a:p>
          <a:pPr marL="0" lvl="0" indent="0" algn="l" defTabSz="800100">
            <a:lnSpc>
              <a:spcPct val="90000"/>
            </a:lnSpc>
            <a:spcBef>
              <a:spcPct val="0"/>
            </a:spcBef>
            <a:spcAft>
              <a:spcPct val="35000"/>
            </a:spcAft>
            <a:buNone/>
          </a:pPr>
          <a:r>
            <a:rPr lang="en-US" sz="1800" kern="1200" dirty="0"/>
            <a:t>Technology</a:t>
          </a:r>
        </a:p>
      </dsp:txBody>
      <dsp:txXfrm>
        <a:off x="469584" y="720967"/>
        <a:ext cx="6274432" cy="346292"/>
      </dsp:txXfrm>
    </dsp:sp>
    <dsp:sp modelId="{82775E7F-2882-4D6B-939B-FBDCDA30501D}">
      <dsp:nvSpPr>
        <dsp:cNvPr id="0" name=""/>
        <dsp:cNvSpPr/>
      </dsp:nvSpPr>
      <dsp:spPr>
        <a:xfrm>
          <a:off x="0" y="1483793"/>
          <a:ext cx="9017000" cy="327600"/>
        </a:xfrm>
        <a:prstGeom prst="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4C3FE36-2930-4A51-89A7-8B519E107EB6}">
      <dsp:nvSpPr>
        <dsp:cNvPr id="0" name=""/>
        <dsp:cNvSpPr/>
      </dsp:nvSpPr>
      <dsp:spPr>
        <a:xfrm>
          <a:off x="450850" y="1291913"/>
          <a:ext cx="6311900" cy="38376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8575" tIns="0" rIns="238575" bIns="0" numCol="1" spcCol="1270" anchor="ctr" anchorCtr="0">
          <a:noAutofit/>
        </a:bodyPr>
        <a:lstStyle/>
        <a:p>
          <a:pPr marL="0" lvl="0" indent="0" algn="l" defTabSz="800100">
            <a:lnSpc>
              <a:spcPct val="90000"/>
            </a:lnSpc>
            <a:spcBef>
              <a:spcPct val="0"/>
            </a:spcBef>
            <a:spcAft>
              <a:spcPct val="35000"/>
            </a:spcAft>
            <a:buNone/>
          </a:pPr>
          <a:r>
            <a:rPr lang="en-US" sz="1800" kern="1200" dirty="0"/>
            <a:t>Innovation</a:t>
          </a:r>
        </a:p>
      </dsp:txBody>
      <dsp:txXfrm>
        <a:off x="469584" y="1310647"/>
        <a:ext cx="6274432" cy="346292"/>
      </dsp:txXfrm>
    </dsp:sp>
    <dsp:sp modelId="{BC631126-319A-4D0F-A43E-6BB4C58F55BC}">
      <dsp:nvSpPr>
        <dsp:cNvPr id="0" name=""/>
        <dsp:cNvSpPr/>
      </dsp:nvSpPr>
      <dsp:spPr>
        <a:xfrm>
          <a:off x="0" y="2073473"/>
          <a:ext cx="9017000" cy="3276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0E32CDC-5112-412B-B778-CA95462C31A7}">
      <dsp:nvSpPr>
        <dsp:cNvPr id="0" name=""/>
        <dsp:cNvSpPr/>
      </dsp:nvSpPr>
      <dsp:spPr>
        <a:xfrm>
          <a:off x="450850" y="1881593"/>
          <a:ext cx="6311900" cy="3837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8575" tIns="0" rIns="238575" bIns="0" numCol="1" spcCol="1270" anchor="ctr" anchorCtr="0">
          <a:noAutofit/>
        </a:bodyPr>
        <a:lstStyle/>
        <a:p>
          <a:pPr marL="0" lvl="0" indent="0" algn="l" defTabSz="800100">
            <a:lnSpc>
              <a:spcPct val="90000"/>
            </a:lnSpc>
            <a:spcBef>
              <a:spcPct val="0"/>
            </a:spcBef>
            <a:spcAft>
              <a:spcPct val="35000"/>
            </a:spcAft>
            <a:buNone/>
          </a:pPr>
          <a:r>
            <a:rPr lang="en-US" sz="1800" kern="1200" dirty="0"/>
            <a:t>Quality</a:t>
          </a:r>
        </a:p>
      </dsp:txBody>
      <dsp:txXfrm>
        <a:off x="469584" y="1900327"/>
        <a:ext cx="6274432" cy="346292"/>
      </dsp:txXfrm>
    </dsp:sp>
    <dsp:sp modelId="{8B8434CF-EEC4-4073-AC47-4225F8F0009D}">
      <dsp:nvSpPr>
        <dsp:cNvPr id="0" name=""/>
        <dsp:cNvSpPr/>
      </dsp:nvSpPr>
      <dsp:spPr>
        <a:xfrm>
          <a:off x="0" y="2663153"/>
          <a:ext cx="9017000" cy="327600"/>
        </a:xfrm>
        <a:prstGeom prst="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7BA319C-CE07-4B77-9C7D-95B54D74C59C}">
      <dsp:nvSpPr>
        <dsp:cNvPr id="0" name=""/>
        <dsp:cNvSpPr/>
      </dsp:nvSpPr>
      <dsp:spPr>
        <a:xfrm>
          <a:off x="450850" y="2471273"/>
          <a:ext cx="6311900" cy="38376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8575" tIns="0" rIns="238575" bIns="0" numCol="1" spcCol="1270" anchor="ctr" anchorCtr="0">
          <a:noAutofit/>
        </a:bodyPr>
        <a:lstStyle/>
        <a:p>
          <a:pPr marL="0" lvl="0" indent="0" algn="l" defTabSz="800100">
            <a:lnSpc>
              <a:spcPct val="90000"/>
            </a:lnSpc>
            <a:spcBef>
              <a:spcPct val="0"/>
            </a:spcBef>
            <a:spcAft>
              <a:spcPct val="35000"/>
            </a:spcAft>
            <a:buNone/>
          </a:pPr>
          <a:r>
            <a:rPr lang="en-US" sz="1800" kern="1200" dirty="0"/>
            <a:t>Capacity Building</a:t>
          </a:r>
        </a:p>
      </dsp:txBody>
      <dsp:txXfrm>
        <a:off x="469584" y="2490007"/>
        <a:ext cx="6274432" cy="346292"/>
      </dsp:txXfrm>
    </dsp:sp>
    <dsp:sp modelId="{B137D4CA-49D1-4F31-A274-AC6020209276}">
      <dsp:nvSpPr>
        <dsp:cNvPr id="0" name=""/>
        <dsp:cNvSpPr/>
      </dsp:nvSpPr>
      <dsp:spPr>
        <a:xfrm>
          <a:off x="0" y="3252833"/>
          <a:ext cx="9017000" cy="3276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B88019F-71C0-4B14-9AA8-48A666A017A3}">
      <dsp:nvSpPr>
        <dsp:cNvPr id="0" name=""/>
        <dsp:cNvSpPr/>
      </dsp:nvSpPr>
      <dsp:spPr>
        <a:xfrm>
          <a:off x="450850" y="3060953"/>
          <a:ext cx="6311900" cy="3837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8575" tIns="0" rIns="238575" bIns="0" numCol="1" spcCol="1270" anchor="ctr" anchorCtr="0">
          <a:noAutofit/>
        </a:bodyPr>
        <a:lstStyle/>
        <a:p>
          <a:pPr marL="0" lvl="0" indent="0" algn="l" defTabSz="800100">
            <a:lnSpc>
              <a:spcPct val="90000"/>
            </a:lnSpc>
            <a:spcBef>
              <a:spcPct val="0"/>
            </a:spcBef>
            <a:spcAft>
              <a:spcPct val="35000"/>
            </a:spcAft>
            <a:buNone/>
          </a:pPr>
          <a:r>
            <a:rPr lang="en-US" sz="1800" kern="1200" dirty="0"/>
            <a:t>Human Resource</a:t>
          </a:r>
        </a:p>
      </dsp:txBody>
      <dsp:txXfrm>
        <a:off x="469584" y="3079687"/>
        <a:ext cx="6274432" cy="346292"/>
      </dsp:txXfrm>
    </dsp:sp>
    <dsp:sp modelId="{146B6CDD-4C95-463B-851A-567ED0985273}">
      <dsp:nvSpPr>
        <dsp:cNvPr id="0" name=""/>
        <dsp:cNvSpPr/>
      </dsp:nvSpPr>
      <dsp:spPr>
        <a:xfrm>
          <a:off x="0" y="3842513"/>
          <a:ext cx="9017000" cy="3276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0870EBF-764F-4F36-8647-4FC7376561A3}">
      <dsp:nvSpPr>
        <dsp:cNvPr id="0" name=""/>
        <dsp:cNvSpPr/>
      </dsp:nvSpPr>
      <dsp:spPr>
        <a:xfrm>
          <a:off x="450850" y="3650633"/>
          <a:ext cx="6311900" cy="38376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8575" tIns="0" rIns="238575" bIns="0" numCol="1" spcCol="1270" anchor="ctr" anchorCtr="0">
          <a:noAutofit/>
        </a:bodyPr>
        <a:lstStyle/>
        <a:p>
          <a:pPr marL="0" lvl="0" indent="0" algn="l" defTabSz="800100">
            <a:lnSpc>
              <a:spcPct val="90000"/>
            </a:lnSpc>
            <a:spcBef>
              <a:spcPct val="0"/>
            </a:spcBef>
            <a:spcAft>
              <a:spcPct val="35000"/>
            </a:spcAft>
            <a:buNone/>
          </a:pPr>
          <a:r>
            <a:rPr lang="en-US" sz="1800" kern="1200" dirty="0"/>
            <a:t>Business Process Management</a:t>
          </a:r>
        </a:p>
      </dsp:txBody>
      <dsp:txXfrm>
        <a:off x="469584" y="3669367"/>
        <a:ext cx="6274432" cy="346292"/>
      </dsp:txXfrm>
    </dsp:sp>
    <dsp:sp modelId="{B56A8458-F37D-4695-9A07-1F1044ABED5D}">
      <dsp:nvSpPr>
        <dsp:cNvPr id="0" name=""/>
        <dsp:cNvSpPr/>
      </dsp:nvSpPr>
      <dsp:spPr>
        <a:xfrm>
          <a:off x="0" y="4432193"/>
          <a:ext cx="9017000" cy="327600"/>
        </a:xfrm>
        <a:prstGeom prst="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E3539BD-B263-4720-9FF5-32ADB0DC1A09}">
      <dsp:nvSpPr>
        <dsp:cNvPr id="0" name=""/>
        <dsp:cNvSpPr/>
      </dsp:nvSpPr>
      <dsp:spPr>
        <a:xfrm>
          <a:off x="450850" y="4240313"/>
          <a:ext cx="6311900" cy="38376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8575" tIns="0" rIns="238575" bIns="0" numCol="1" spcCol="1270" anchor="ctr" anchorCtr="0">
          <a:noAutofit/>
        </a:bodyPr>
        <a:lstStyle/>
        <a:p>
          <a:pPr marL="0" lvl="0" indent="0" algn="l" defTabSz="800100">
            <a:lnSpc>
              <a:spcPct val="90000"/>
            </a:lnSpc>
            <a:spcBef>
              <a:spcPct val="0"/>
            </a:spcBef>
            <a:spcAft>
              <a:spcPct val="35000"/>
            </a:spcAft>
            <a:buNone/>
          </a:pPr>
          <a:r>
            <a:rPr lang="en-US" sz="1800" kern="1200" dirty="0"/>
            <a:t>Entrepreneurship</a:t>
          </a:r>
        </a:p>
      </dsp:txBody>
      <dsp:txXfrm>
        <a:off x="469584" y="4259047"/>
        <a:ext cx="6274432" cy="346292"/>
      </dsp:txXfrm>
    </dsp:sp>
    <dsp:sp modelId="{D76EC428-8921-4447-BCB6-DFF5382635A1}">
      <dsp:nvSpPr>
        <dsp:cNvPr id="0" name=""/>
        <dsp:cNvSpPr/>
      </dsp:nvSpPr>
      <dsp:spPr>
        <a:xfrm>
          <a:off x="0" y="5021873"/>
          <a:ext cx="9017000" cy="3276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2C76EB3-AEC6-4AC1-962A-AC3E652CC09A}">
      <dsp:nvSpPr>
        <dsp:cNvPr id="0" name=""/>
        <dsp:cNvSpPr/>
      </dsp:nvSpPr>
      <dsp:spPr>
        <a:xfrm>
          <a:off x="450850" y="4829993"/>
          <a:ext cx="6311900" cy="3837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8575" tIns="0" rIns="238575" bIns="0" numCol="1" spcCol="1270" anchor="ctr" anchorCtr="0">
          <a:noAutofit/>
        </a:bodyPr>
        <a:lstStyle/>
        <a:p>
          <a:pPr marL="0" lvl="0" indent="0" algn="l" defTabSz="800100">
            <a:lnSpc>
              <a:spcPct val="90000"/>
            </a:lnSpc>
            <a:spcBef>
              <a:spcPct val="0"/>
            </a:spcBef>
            <a:spcAft>
              <a:spcPct val="35000"/>
            </a:spcAft>
            <a:buNone/>
          </a:pPr>
          <a:r>
            <a:rPr lang="en-US" sz="1800" kern="1200" dirty="0"/>
            <a:t>Regional Development</a:t>
          </a:r>
        </a:p>
      </dsp:txBody>
      <dsp:txXfrm>
        <a:off x="469584" y="4848727"/>
        <a:ext cx="6274432" cy="346292"/>
      </dsp:txXfrm>
    </dsp:sp>
    <dsp:sp modelId="{4B3793ED-7B0D-4A84-ABF1-E61708A068B1}">
      <dsp:nvSpPr>
        <dsp:cNvPr id="0" name=""/>
        <dsp:cNvSpPr/>
      </dsp:nvSpPr>
      <dsp:spPr>
        <a:xfrm>
          <a:off x="0" y="5611552"/>
          <a:ext cx="9017000" cy="327600"/>
        </a:xfrm>
        <a:prstGeom prst="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ECA6DA3-1BB3-40A2-977C-8A0A7CE139F3}">
      <dsp:nvSpPr>
        <dsp:cNvPr id="0" name=""/>
        <dsp:cNvSpPr/>
      </dsp:nvSpPr>
      <dsp:spPr>
        <a:xfrm>
          <a:off x="450850" y="5419672"/>
          <a:ext cx="6311900" cy="38376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8575" tIns="0" rIns="238575" bIns="0" numCol="1" spcCol="1270" anchor="ctr" anchorCtr="0">
          <a:noAutofit/>
        </a:bodyPr>
        <a:lstStyle/>
        <a:p>
          <a:pPr marL="0" lvl="0" indent="0" algn="l" defTabSz="800100">
            <a:lnSpc>
              <a:spcPct val="90000"/>
            </a:lnSpc>
            <a:spcBef>
              <a:spcPct val="0"/>
            </a:spcBef>
            <a:spcAft>
              <a:spcPct val="35000"/>
            </a:spcAft>
            <a:buNone/>
          </a:pPr>
          <a:r>
            <a:rPr lang="en-US" sz="1800" kern="1200" dirty="0"/>
            <a:t>Policy</a:t>
          </a:r>
        </a:p>
      </dsp:txBody>
      <dsp:txXfrm>
        <a:off x="469584" y="5438406"/>
        <a:ext cx="6274432" cy="34629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eaLnBrk="1" hangingPunct="1">
              <a:defRPr sz="1200" b="0"/>
            </a:lvl1pPr>
          </a:lstStyle>
          <a:p>
            <a:pPr>
              <a:defRPr/>
            </a:pPr>
            <a:endParaRPr lang="en-US"/>
          </a:p>
        </p:txBody>
      </p:sp>
      <p:sp>
        <p:nvSpPr>
          <p:cNvPr id="57347" name="Rectangle 3"/>
          <p:cNvSpPr>
            <a:spLocks noGrp="1" noChangeArrowheads="1"/>
          </p:cNvSpPr>
          <p:nvPr>
            <p:ph type="dt" sz="quarter" idx="1"/>
          </p:nvPr>
        </p:nvSpPr>
        <p:spPr bwMode="auto">
          <a:xfrm>
            <a:off x="3978275" y="0"/>
            <a:ext cx="3043238"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eaLnBrk="1" hangingPunct="1">
              <a:defRPr sz="1200" b="0"/>
            </a:lvl1pPr>
          </a:lstStyle>
          <a:p>
            <a:pPr>
              <a:defRPr/>
            </a:pPr>
            <a:endParaRPr lang="en-US"/>
          </a:p>
        </p:txBody>
      </p:sp>
      <p:sp>
        <p:nvSpPr>
          <p:cNvPr id="57348" name="Rectangle 4"/>
          <p:cNvSpPr>
            <a:spLocks noGrp="1" noChangeArrowheads="1"/>
          </p:cNvSpPr>
          <p:nvPr>
            <p:ph type="ftr" sz="quarter" idx="2"/>
          </p:nvPr>
        </p:nvSpPr>
        <p:spPr bwMode="auto">
          <a:xfrm>
            <a:off x="0" y="8842375"/>
            <a:ext cx="3043238" cy="465138"/>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eaLnBrk="1" hangingPunct="1">
              <a:defRPr sz="1200" b="0"/>
            </a:lvl1pPr>
          </a:lstStyle>
          <a:p>
            <a:pPr>
              <a:defRPr/>
            </a:pPr>
            <a:endParaRPr lang="en-US"/>
          </a:p>
        </p:txBody>
      </p:sp>
      <p:sp>
        <p:nvSpPr>
          <p:cNvPr id="57349" name="Rectangle 5"/>
          <p:cNvSpPr>
            <a:spLocks noGrp="1" noChangeArrowheads="1"/>
          </p:cNvSpPr>
          <p:nvPr>
            <p:ph type="sldNum" sz="quarter" idx="3"/>
          </p:nvPr>
        </p:nvSpPr>
        <p:spPr bwMode="auto">
          <a:xfrm>
            <a:off x="3978275" y="8842375"/>
            <a:ext cx="3043238" cy="465138"/>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eaLnBrk="1" hangingPunct="1">
              <a:defRPr sz="1200" b="0"/>
            </a:lvl1pPr>
          </a:lstStyle>
          <a:p>
            <a:pPr>
              <a:defRPr/>
            </a:pPr>
            <a:fld id="{E025E814-A427-4853-BDD2-63F6223CDA9A}" type="slidenum">
              <a:rPr lang="en-US"/>
              <a:pPr>
                <a:defRPr/>
              </a:pPr>
              <a:t>‹#›</a:t>
            </a:fld>
            <a:endParaRPr lang="en-US"/>
          </a:p>
        </p:txBody>
      </p:sp>
    </p:spTree>
    <p:extLst>
      <p:ext uri="{BB962C8B-B14F-4D97-AF65-F5344CB8AC3E}">
        <p14:creationId xmlns:p14="http://schemas.microsoft.com/office/powerpoint/2010/main" val="167603480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eaLnBrk="1" hangingPunct="1">
              <a:defRPr sz="1200" b="0"/>
            </a:lvl1pPr>
          </a:lstStyle>
          <a:p>
            <a:pPr>
              <a:defRPr/>
            </a:pPr>
            <a:endParaRPr lang="en-US"/>
          </a:p>
        </p:txBody>
      </p:sp>
      <p:sp>
        <p:nvSpPr>
          <p:cNvPr id="116739" name="Rectangle 3"/>
          <p:cNvSpPr>
            <a:spLocks noGrp="1" noChangeArrowheads="1"/>
          </p:cNvSpPr>
          <p:nvPr>
            <p:ph type="dt" idx="1"/>
          </p:nvPr>
        </p:nvSpPr>
        <p:spPr bwMode="auto">
          <a:xfrm>
            <a:off x="3978275" y="0"/>
            <a:ext cx="3043238"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eaLnBrk="1" hangingPunct="1">
              <a:defRPr sz="1200" b="0"/>
            </a:lvl1pPr>
          </a:lstStyle>
          <a:p>
            <a:pPr>
              <a:defRPr/>
            </a:pPr>
            <a:endParaRPr lang="en-US"/>
          </a:p>
        </p:txBody>
      </p:sp>
      <p:sp>
        <p:nvSpPr>
          <p:cNvPr id="38916" name="Rectangle 4"/>
          <p:cNvSpPr>
            <a:spLocks noGrp="1" noRot="1" noChangeAspect="1" noChangeArrowheads="1" noTextEdit="1"/>
          </p:cNvSpPr>
          <p:nvPr>
            <p:ph type="sldImg" idx="2"/>
          </p:nvPr>
        </p:nvSpPr>
        <p:spPr bwMode="auto">
          <a:xfrm>
            <a:off x="409575" y="698500"/>
            <a:ext cx="6203950" cy="3490913"/>
          </a:xfrm>
          <a:prstGeom prst="rect">
            <a:avLst/>
          </a:prstGeom>
          <a:noFill/>
          <a:ln w="9525">
            <a:solidFill>
              <a:srgbClr val="000000"/>
            </a:solidFill>
            <a:miter lim="800000"/>
            <a:headEnd/>
            <a:tailEnd/>
          </a:ln>
        </p:spPr>
      </p:sp>
      <p:sp>
        <p:nvSpPr>
          <p:cNvPr id="116741" name="Rectangle 5"/>
          <p:cNvSpPr>
            <a:spLocks noGrp="1" noChangeArrowheads="1"/>
          </p:cNvSpPr>
          <p:nvPr>
            <p:ph type="body" sz="quarter" idx="3"/>
          </p:nvPr>
        </p:nvSpPr>
        <p:spPr bwMode="auto">
          <a:xfrm>
            <a:off x="701675" y="4421188"/>
            <a:ext cx="5619750" cy="4189412"/>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6742" name="Rectangle 6"/>
          <p:cNvSpPr>
            <a:spLocks noGrp="1" noChangeArrowheads="1"/>
          </p:cNvSpPr>
          <p:nvPr>
            <p:ph type="ftr" sz="quarter" idx="4"/>
          </p:nvPr>
        </p:nvSpPr>
        <p:spPr bwMode="auto">
          <a:xfrm>
            <a:off x="0" y="8842375"/>
            <a:ext cx="3043238" cy="465138"/>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eaLnBrk="1" hangingPunct="1">
              <a:defRPr sz="1200" b="0"/>
            </a:lvl1pPr>
          </a:lstStyle>
          <a:p>
            <a:pPr>
              <a:defRPr/>
            </a:pPr>
            <a:endParaRPr lang="en-US"/>
          </a:p>
        </p:txBody>
      </p:sp>
      <p:sp>
        <p:nvSpPr>
          <p:cNvPr id="116743" name="Rectangle 7"/>
          <p:cNvSpPr>
            <a:spLocks noGrp="1" noChangeArrowheads="1"/>
          </p:cNvSpPr>
          <p:nvPr>
            <p:ph type="sldNum" sz="quarter" idx="5"/>
          </p:nvPr>
        </p:nvSpPr>
        <p:spPr bwMode="auto">
          <a:xfrm>
            <a:off x="3978275" y="8842375"/>
            <a:ext cx="3043238" cy="465138"/>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eaLnBrk="1" hangingPunct="1">
              <a:defRPr sz="1200" b="0"/>
            </a:lvl1pPr>
          </a:lstStyle>
          <a:p>
            <a:pPr>
              <a:defRPr/>
            </a:pPr>
            <a:fld id="{7736DB7A-1949-4CA1-8D20-84B6587E6603}" type="slidenum">
              <a:rPr lang="en-US"/>
              <a:pPr>
                <a:defRPr/>
              </a:pPr>
              <a:t>‹#›</a:t>
            </a:fld>
            <a:endParaRPr lang="en-US"/>
          </a:p>
        </p:txBody>
      </p:sp>
    </p:spTree>
    <p:extLst>
      <p:ext uri="{BB962C8B-B14F-4D97-AF65-F5344CB8AC3E}">
        <p14:creationId xmlns:p14="http://schemas.microsoft.com/office/powerpoint/2010/main" val="1312352473"/>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3.xml"/><Relationship Id="rId4" Type="http://schemas.openxmlformats.org/officeDocument/2006/relationships/image" Target="../media/image5.emf"/></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3.emf"/><Relationship Id="rId1" Type="http://schemas.openxmlformats.org/officeDocument/2006/relationships/slideMaster" Target="../slideMasters/slideMaster3.xml"/><Relationship Id="rId4" Type="http://schemas.openxmlformats.org/officeDocument/2006/relationships/image" Target="../media/image5.emf"/></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3.emf"/><Relationship Id="rId1" Type="http://schemas.openxmlformats.org/officeDocument/2006/relationships/slideMaster" Target="../slideMasters/slideMaster3.xml"/><Relationship Id="rId5" Type="http://schemas.openxmlformats.org/officeDocument/2006/relationships/image" Target="../media/image7.emf"/><Relationship Id="rId4" Type="http://schemas.openxmlformats.org/officeDocument/2006/relationships/image" Target="../media/image5.emf"/></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3.emf"/><Relationship Id="rId1" Type="http://schemas.openxmlformats.org/officeDocument/2006/relationships/slideMaster" Target="../slideMasters/slideMaster1.xml"/><Relationship Id="rId5" Type="http://schemas.openxmlformats.org/officeDocument/2006/relationships/image" Target="../media/image7.emf"/><Relationship Id="rId4" Type="http://schemas.openxmlformats.org/officeDocument/2006/relationships/image" Target="../media/image5.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CAF17"/>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8449" y="236220"/>
            <a:ext cx="2372741" cy="906780"/>
          </a:xfrm>
          <a:prstGeom prst="rect">
            <a:avLst/>
          </a:prstGeom>
        </p:spPr>
      </p:pic>
      <p:sp>
        <p:nvSpPr>
          <p:cNvPr id="8" name="Rectangle 7"/>
          <p:cNvSpPr/>
          <p:nvPr userDrawn="1"/>
        </p:nvSpPr>
        <p:spPr>
          <a:xfrm>
            <a:off x="0" y="2186940"/>
            <a:ext cx="7993380" cy="22555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9"/>
          <p:cNvSpPr>
            <a:spLocks noGrp="1"/>
          </p:cNvSpPr>
          <p:nvPr>
            <p:ph type="body" sz="quarter" idx="10" hasCustomPrompt="1"/>
          </p:nvPr>
        </p:nvSpPr>
        <p:spPr>
          <a:xfrm>
            <a:off x="152400" y="2316163"/>
            <a:ext cx="7726363" cy="2049462"/>
          </a:xfrm>
        </p:spPr>
        <p:txBody>
          <a:bodyPr>
            <a:normAutofit/>
          </a:bodyPr>
          <a:lstStyle>
            <a:lvl1pPr marL="0" indent="0">
              <a:buFontTx/>
              <a:buNone/>
              <a:defRPr sz="3600">
                <a:solidFill>
                  <a:schemeClr val="bg1"/>
                </a:solidFill>
                <a:latin typeface="Arial" charset="0"/>
                <a:ea typeface="Arial" charset="0"/>
                <a:cs typeface="Arial" charset="0"/>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a:t>
            </a:r>
            <a:br>
              <a:rPr lang="en-US" dirty="0"/>
            </a:br>
            <a:r>
              <a:rPr lang="en-US" dirty="0" err="1"/>
              <a:t>Donec</a:t>
            </a:r>
            <a:r>
              <a:rPr lang="en-US" dirty="0"/>
              <a:t> at </a:t>
            </a:r>
            <a:r>
              <a:rPr lang="en-US" dirty="0" err="1"/>
              <a:t>mattis</a:t>
            </a:r>
            <a:r>
              <a:rPr lang="en-US" dirty="0"/>
              <a:t> </a:t>
            </a:r>
            <a:r>
              <a:rPr lang="en-US" dirty="0" err="1"/>
              <a:t>nisl</a:t>
            </a:r>
            <a:r>
              <a:rPr lang="en-US" dirty="0"/>
              <a:t>.</a:t>
            </a:r>
          </a:p>
        </p:txBody>
      </p:sp>
      <p:sp>
        <p:nvSpPr>
          <p:cNvPr id="11" name="Rectangle 10"/>
          <p:cNvSpPr/>
          <p:nvPr userDrawn="1"/>
        </p:nvSpPr>
        <p:spPr>
          <a:xfrm>
            <a:off x="0" y="4442460"/>
            <a:ext cx="3718560" cy="5105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12"/>
          <p:cNvSpPr>
            <a:spLocks noGrp="1"/>
          </p:cNvSpPr>
          <p:nvPr>
            <p:ph type="body" sz="quarter" idx="11"/>
          </p:nvPr>
        </p:nvSpPr>
        <p:spPr>
          <a:xfrm>
            <a:off x="152401" y="4571683"/>
            <a:ext cx="3467100" cy="320357"/>
          </a:xfrm>
        </p:spPr>
        <p:txBody>
          <a:bodyPr>
            <a:normAutofit/>
          </a:bodyPr>
          <a:lstStyle>
            <a:lvl1pPr marL="0" indent="0">
              <a:buFontTx/>
              <a:buNone/>
              <a:defRPr sz="1600">
                <a:latin typeface="Arial" charset="0"/>
                <a:ea typeface="Arial" charset="0"/>
                <a:cs typeface="Arial" charset="0"/>
              </a:defRPr>
            </a:lvl1pPr>
          </a:lstStyle>
          <a:p>
            <a:pPr lvl="0"/>
            <a:r>
              <a:rPr lang="en-US" dirty="0"/>
              <a:t>Click to edit Master text styles</a:t>
            </a:r>
          </a:p>
        </p:txBody>
      </p:sp>
      <p:pic>
        <p:nvPicPr>
          <p:cNvPr id="14"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551" y="5783580"/>
            <a:ext cx="11916614" cy="964839"/>
          </a:xfrm>
          <a:prstGeom prst="rect">
            <a:avLst/>
          </a:prstGeom>
        </p:spPr>
      </p:pic>
    </p:spTree>
    <p:extLst>
      <p:ext uri="{BB962C8B-B14F-4D97-AF65-F5344CB8AC3E}">
        <p14:creationId xmlns:p14="http://schemas.microsoft.com/office/powerpoint/2010/main" val="2143991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mp; Text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079631" cy="495300"/>
          </a:xfrm>
          <a:prstGeom prst="rect">
            <a:avLst/>
          </a:prstGeom>
        </p:spPr>
      </p:pic>
      <p:sp>
        <p:nvSpPr>
          <p:cNvPr id="9" name="Content Placeholder 9"/>
          <p:cNvSpPr>
            <a:spLocks noGrp="1"/>
          </p:cNvSpPr>
          <p:nvPr>
            <p:ph sz="quarter" idx="10"/>
          </p:nvPr>
        </p:nvSpPr>
        <p:spPr>
          <a:xfrm>
            <a:off x="6725" y="86628"/>
            <a:ext cx="3955676" cy="327188"/>
          </a:xfrm>
        </p:spPr>
        <p:txBody>
          <a:bodyPr>
            <a:normAutofit/>
          </a:bodyPr>
          <a:lstStyle>
            <a:lvl1pPr marL="0" indent="0">
              <a:buFontTx/>
              <a:buNone/>
              <a:defRPr sz="2000" b="1">
                <a:solidFill>
                  <a:schemeClr val="bg1"/>
                </a:solidFill>
                <a:latin typeface="Arial" charset="0"/>
                <a:ea typeface="Arial" charset="0"/>
                <a:cs typeface="Arial" charset="0"/>
              </a:defRPr>
            </a:lvl1pPr>
          </a:lstStyle>
          <a:p>
            <a:pPr lvl="0"/>
            <a:r>
              <a:rPr lang="en-US" dirty="0"/>
              <a:t>Click to edit Master text styles</a:t>
            </a:r>
          </a:p>
        </p:txBody>
      </p:sp>
      <p:pic>
        <p:nvPicPr>
          <p:cNvPr id="12" name="Picture 11"/>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207191" y="6269627"/>
            <a:ext cx="1092200" cy="419100"/>
          </a:xfrm>
          <a:prstGeom prst="rect">
            <a:avLst/>
          </a:prstGeom>
        </p:spPr>
      </p:pic>
      <p:sp>
        <p:nvSpPr>
          <p:cNvPr id="14" name="Text Placeholder 13"/>
          <p:cNvSpPr>
            <a:spLocks noGrp="1"/>
          </p:cNvSpPr>
          <p:nvPr>
            <p:ph type="body" sz="quarter" idx="11"/>
          </p:nvPr>
        </p:nvSpPr>
        <p:spPr>
          <a:xfrm>
            <a:off x="617538" y="944563"/>
            <a:ext cx="10987087" cy="1074737"/>
          </a:xfrm>
        </p:spPr>
        <p:txBody>
          <a:bodyPr>
            <a:normAutofit/>
          </a:bodyPr>
          <a:lstStyle>
            <a:lvl1pPr marL="6350" indent="0">
              <a:buFontTx/>
              <a:buNone/>
              <a:tabLst/>
              <a:defRPr sz="1800">
                <a:solidFill>
                  <a:srgbClr val="6F6F6E"/>
                </a:solidFill>
                <a:latin typeface="Arial" charset="0"/>
                <a:ea typeface="Arial" charset="0"/>
                <a:cs typeface="Arial" charset="0"/>
              </a:defRPr>
            </a:lvl1pPr>
            <a:lvl2pPr marL="6350" indent="0">
              <a:buFont typeface="Arial" charset="0"/>
              <a:buChar char="•"/>
              <a:tabLst/>
              <a:defRPr baseline="0">
                <a:solidFill>
                  <a:srgbClr val="6F6F6E"/>
                </a:solidFill>
                <a:latin typeface="Arial" charset="0"/>
                <a:ea typeface="Arial" charset="0"/>
                <a:cs typeface="Arial" charset="0"/>
              </a:defRPr>
            </a:lvl2pPr>
            <a:lvl3pPr marL="6350" indent="0">
              <a:buFontTx/>
              <a:buNone/>
              <a:tabLst/>
              <a:defRPr b="1">
                <a:solidFill>
                  <a:srgbClr val="105151"/>
                </a:solidFill>
                <a:latin typeface="Arial" charset="0"/>
                <a:ea typeface="Arial" charset="0"/>
                <a:cs typeface="Arial" charset="0"/>
              </a:defRPr>
            </a:lvl3pPr>
          </a:lstStyle>
          <a:p>
            <a:pPr lvl="0"/>
            <a:r>
              <a:rPr lang="en-US" dirty="0"/>
              <a:t>Click to edit Master text styles</a:t>
            </a:r>
          </a:p>
        </p:txBody>
      </p:sp>
      <p:sp>
        <p:nvSpPr>
          <p:cNvPr id="17" name="Text Placeholder 16"/>
          <p:cNvSpPr>
            <a:spLocks noGrp="1"/>
          </p:cNvSpPr>
          <p:nvPr>
            <p:ph type="body" sz="quarter" idx="12"/>
          </p:nvPr>
        </p:nvSpPr>
        <p:spPr>
          <a:xfrm>
            <a:off x="617538" y="2163763"/>
            <a:ext cx="11010900" cy="1722437"/>
          </a:xfrm>
        </p:spPr>
        <p:txBody>
          <a:bodyPr>
            <a:normAutofit/>
          </a:bodyPr>
          <a:lstStyle>
            <a:lvl1pPr>
              <a:defRPr sz="1800">
                <a:solidFill>
                  <a:srgbClr val="6F6F6E"/>
                </a:solidFill>
                <a:latin typeface="Arial" charset="0"/>
                <a:ea typeface="Arial" charset="0"/>
                <a:cs typeface="Arial" charset="0"/>
              </a:defRPr>
            </a:lvl1pPr>
          </a:lstStyle>
          <a:p>
            <a:pPr lvl="0"/>
            <a:r>
              <a:rPr lang="en-US" dirty="0"/>
              <a:t>Click to edit Master text styles</a:t>
            </a:r>
          </a:p>
        </p:txBody>
      </p:sp>
      <p:sp>
        <p:nvSpPr>
          <p:cNvPr id="19" name="Text Placeholder 18"/>
          <p:cNvSpPr>
            <a:spLocks noGrp="1"/>
          </p:cNvSpPr>
          <p:nvPr>
            <p:ph type="body" sz="quarter" idx="13"/>
          </p:nvPr>
        </p:nvSpPr>
        <p:spPr>
          <a:xfrm>
            <a:off x="617537" y="5158740"/>
            <a:ext cx="10987087" cy="502920"/>
          </a:xfrm>
        </p:spPr>
        <p:txBody>
          <a:bodyPr>
            <a:normAutofit/>
          </a:bodyPr>
          <a:lstStyle>
            <a:lvl1pPr marL="0" indent="0">
              <a:buNone/>
              <a:defRPr sz="1800" b="1">
                <a:solidFill>
                  <a:srgbClr val="105151"/>
                </a:solidFill>
                <a:latin typeface="Arial" charset="0"/>
                <a:ea typeface="Arial" charset="0"/>
                <a:cs typeface="Arial" charset="0"/>
              </a:defRPr>
            </a:lvl1pPr>
          </a:lstStyle>
          <a:p>
            <a:pPr lvl="0"/>
            <a:r>
              <a:rPr lang="en-US" dirty="0"/>
              <a:t>Click to edit Master text styles</a:t>
            </a:r>
          </a:p>
        </p:txBody>
      </p:sp>
    </p:spTree>
    <p:extLst>
      <p:ext uri="{BB962C8B-B14F-4D97-AF65-F5344CB8AC3E}">
        <p14:creationId xmlns:p14="http://schemas.microsoft.com/office/powerpoint/2010/main" val="3849639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679"/>
            <a:ext cx="9144000" cy="2387870"/>
          </a:xfrm>
        </p:spPr>
        <p:txBody>
          <a:bodyPr anchor="b"/>
          <a:lstStyle>
            <a:lvl1pPr algn="ctr">
              <a:defRPr sz="5985"/>
            </a:lvl1pPr>
          </a:lstStyle>
          <a:p>
            <a:r>
              <a:rPr lang="en-US"/>
              <a:t>Click to edit Master title style</a:t>
            </a:r>
          </a:p>
        </p:txBody>
      </p:sp>
      <p:sp>
        <p:nvSpPr>
          <p:cNvPr id="3" name="Subtitle 2"/>
          <p:cNvSpPr>
            <a:spLocks noGrp="1"/>
          </p:cNvSpPr>
          <p:nvPr>
            <p:ph type="subTitle" idx="1"/>
          </p:nvPr>
        </p:nvSpPr>
        <p:spPr>
          <a:xfrm>
            <a:off x="1524000" y="3602391"/>
            <a:ext cx="9144000" cy="1654723"/>
          </a:xfrm>
        </p:spPr>
        <p:txBody>
          <a:bodyPr/>
          <a:lstStyle>
            <a:lvl1pPr marL="0" indent="0" algn="ctr">
              <a:buNone/>
              <a:defRPr sz="2394"/>
            </a:lvl1pPr>
            <a:lvl2pPr marL="456057" indent="0" algn="ctr">
              <a:buNone/>
              <a:defRPr sz="1995"/>
            </a:lvl2pPr>
            <a:lvl3pPr marL="912114" indent="0" algn="ctr">
              <a:buNone/>
              <a:defRPr sz="1795"/>
            </a:lvl3pPr>
            <a:lvl4pPr marL="1368171" indent="0" algn="ctr">
              <a:buNone/>
              <a:defRPr sz="1596"/>
            </a:lvl4pPr>
            <a:lvl5pPr marL="1824228" indent="0" algn="ctr">
              <a:buNone/>
              <a:defRPr sz="1596"/>
            </a:lvl5pPr>
            <a:lvl6pPr marL="2280285" indent="0" algn="ctr">
              <a:buNone/>
              <a:defRPr sz="1596"/>
            </a:lvl6pPr>
            <a:lvl7pPr marL="2736342" indent="0" algn="ctr">
              <a:buNone/>
              <a:defRPr sz="1596"/>
            </a:lvl7pPr>
            <a:lvl8pPr marL="3192399" indent="0" algn="ctr">
              <a:buNone/>
              <a:defRPr sz="1596"/>
            </a:lvl8pPr>
            <a:lvl9pPr marL="3648456" indent="0" algn="ctr">
              <a:buNone/>
              <a:defRPr sz="1596"/>
            </a:lvl9pPr>
          </a:lstStyle>
          <a:p>
            <a:r>
              <a:rPr lang="en-US"/>
              <a:t>Click to edit Master subtitle style</a:t>
            </a:r>
          </a:p>
        </p:txBody>
      </p:sp>
    </p:spTree>
    <p:extLst>
      <p:ext uri="{BB962C8B-B14F-4D97-AF65-F5344CB8AC3E}">
        <p14:creationId xmlns:p14="http://schemas.microsoft.com/office/powerpoint/2010/main" val="2586310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37581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10145"/>
            <a:ext cx="10515600" cy="2851826"/>
          </a:xfrm>
        </p:spPr>
        <p:txBody>
          <a:bodyPr anchor="b"/>
          <a:lstStyle>
            <a:lvl1pPr>
              <a:defRPr sz="5985"/>
            </a:lvl1pPr>
          </a:lstStyle>
          <a:p>
            <a:r>
              <a:rPr lang="en-US"/>
              <a:t>Click to edit Master title style</a:t>
            </a:r>
          </a:p>
        </p:txBody>
      </p:sp>
      <p:sp>
        <p:nvSpPr>
          <p:cNvPr id="3" name="Text Placeholder 2"/>
          <p:cNvSpPr>
            <a:spLocks noGrp="1"/>
          </p:cNvSpPr>
          <p:nvPr>
            <p:ph type="body" idx="1"/>
          </p:nvPr>
        </p:nvSpPr>
        <p:spPr>
          <a:xfrm>
            <a:off x="831851" y="4588890"/>
            <a:ext cx="10515600" cy="1501128"/>
          </a:xfrm>
        </p:spPr>
        <p:txBody>
          <a:bodyPr/>
          <a:lstStyle>
            <a:lvl1pPr marL="0" indent="0">
              <a:buNone/>
              <a:defRPr sz="2394"/>
            </a:lvl1pPr>
            <a:lvl2pPr marL="456057" indent="0">
              <a:buNone/>
              <a:defRPr sz="1995"/>
            </a:lvl2pPr>
            <a:lvl3pPr marL="912114" indent="0">
              <a:buNone/>
              <a:defRPr sz="1795"/>
            </a:lvl3pPr>
            <a:lvl4pPr marL="1368171" indent="0">
              <a:buNone/>
              <a:defRPr sz="1596"/>
            </a:lvl4pPr>
            <a:lvl5pPr marL="1824228" indent="0">
              <a:buNone/>
              <a:defRPr sz="1596"/>
            </a:lvl5pPr>
            <a:lvl6pPr marL="2280285" indent="0">
              <a:buNone/>
              <a:defRPr sz="1596"/>
            </a:lvl6pPr>
            <a:lvl7pPr marL="2736342" indent="0">
              <a:buNone/>
              <a:defRPr sz="1596"/>
            </a:lvl7pPr>
            <a:lvl8pPr marL="3192399" indent="0">
              <a:buNone/>
              <a:defRPr sz="1596"/>
            </a:lvl8pPr>
            <a:lvl9pPr marL="3648456" indent="0">
              <a:buNone/>
              <a:defRPr sz="1596"/>
            </a:lvl9pPr>
          </a:lstStyle>
          <a:p>
            <a:pPr lvl="0"/>
            <a:r>
              <a:rPr lang="en-US"/>
              <a:t>Click to edit Master text styles</a:t>
            </a:r>
          </a:p>
        </p:txBody>
      </p:sp>
    </p:spTree>
    <p:extLst>
      <p:ext uri="{BB962C8B-B14F-4D97-AF65-F5344CB8AC3E}">
        <p14:creationId xmlns:p14="http://schemas.microsoft.com/office/powerpoint/2010/main" val="34431277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1" y="1604054"/>
            <a:ext cx="5382684" cy="45239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5484" y="1604054"/>
            <a:ext cx="5384800" cy="45239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918801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782"/>
            <a:ext cx="10515600" cy="1325362"/>
          </a:xfrm>
        </p:spPr>
        <p:txBody>
          <a:bodyPr/>
          <a:lstStyle/>
          <a:p>
            <a:r>
              <a:rPr lang="en-US"/>
              <a:t>Click to edit Master title style</a:t>
            </a:r>
          </a:p>
        </p:txBody>
      </p:sp>
      <p:sp>
        <p:nvSpPr>
          <p:cNvPr id="3" name="Text Placeholder 2"/>
          <p:cNvSpPr>
            <a:spLocks noGrp="1"/>
          </p:cNvSpPr>
          <p:nvPr>
            <p:ph type="body" idx="1"/>
          </p:nvPr>
        </p:nvSpPr>
        <p:spPr>
          <a:xfrm>
            <a:off x="840318" y="1681643"/>
            <a:ext cx="5158316" cy="823403"/>
          </a:xfrm>
        </p:spPr>
        <p:txBody>
          <a:bodyPr anchor="b"/>
          <a:lstStyle>
            <a:lvl1pPr marL="0" indent="0">
              <a:buNone/>
              <a:defRPr sz="2394" b="1"/>
            </a:lvl1pPr>
            <a:lvl2pPr marL="456057" indent="0">
              <a:buNone/>
              <a:defRPr sz="1995" b="1"/>
            </a:lvl2pPr>
            <a:lvl3pPr marL="912114" indent="0">
              <a:buNone/>
              <a:defRPr sz="1795" b="1"/>
            </a:lvl3pPr>
            <a:lvl4pPr marL="1368171" indent="0">
              <a:buNone/>
              <a:defRPr sz="1596" b="1"/>
            </a:lvl4pPr>
            <a:lvl5pPr marL="1824228" indent="0">
              <a:buNone/>
              <a:defRPr sz="1596" b="1"/>
            </a:lvl5pPr>
            <a:lvl6pPr marL="2280285" indent="0">
              <a:buNone/>
              <a:defRPr sz="1596" b="1"/>
            </a:lvl6pPr>
            <a:lvl7pPr marL="2736342" indent="0">
              <a:buNone/>
              <a:defRPr sz="1596" b="1"/>
            </a:lvl7pPr>
            <a:lvl8pPr marL="3192399" indent="0">
              <a:buNone/>
              <a:defRPr sz="1596" b="1"/>
            </a:lvl8pPr>
            <a:lvl9pPr marL="3648456" indent="0">
              <a:buNone/>
              <a:defRPr sz="1596" b="1"/>
            </a:lvl9pPr>
          </a:lstStyle>
          <a:p>
            <a:pPr lvl="0"/>
            <a:r>
              <a:rPr lang="en-US"/>
              <a:t>Click to edit Master text styles</a:t>
            </a:r>
          </a:p>
        </p:txBody>
      </p:sp>
      <p:sp>
        <p:nvSpPr>
          <p:cNvPr id="4" name="Content Placeholder 3"/>
          <p:cNvSpPr>
            <a:spLocks noGrp="1"/>
          </p:cNvSpPr>
          <p:nvPr>
            <p:ph sz="half" idx="2"/>
          </p:nvPr>
        </p:nvSpPr>
        <p:spPr>
          <a:xfrm>
            <a:off x="840318" y="2505047"/>
            <a:ext cx="5158316" cy="36847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643"/>
            <a:ext cx="5183717" cy="823403"/>
          </a:xfrm>
        </p:spPr>
        <p:txBody>
          <a:bodyPr anchor="b"/>
          <a:lstStyle>
            <a:lvl1pPr marL="0" indent="0">
              <a:buNone/>
              <a:defRPr sz="2394" b="1"/>
            </a:lvl1pPr>
            <a:lvl2pPr marL="456057" indent="0">
              <a:buNone/>
              <a:defRPr sz="1995" b="1"/>
            </a:lvl2pPr>
            <a:lvl3pPr marL="912114" indent="0">
              <a:buNone/>
              <a:defRPr sz="1795" b="1"/>
            </a:lvl3pPr>
            <a:lvl4pPr marL="1368171" indent="0">
              <a:buNone/>
              <a:defRPr sz="1596" b="1"/>
            </a:lvl4pPr>
            <a:lvl5pPr marL="1824228" indent="0">
              <a:buNone/>
              <a:defRPr sz="1596" b="1"/>
            </a:lvl5pPr>
            <a:lvl6pPr marL="2280285" indent="0">
              <a:buNone/>
              <a:defRPr sz="1596" b="1"/>
            </a:lvl6pPr>
            <a:lvl7pPr marL="2736342" indent="0">
              <a:buNone/>
              <a:defRPr sz="1596" b="1"/>
            </a:lvl7pPr>
            <a:lvl8pPr marL="3192399" indent="0">
              <a:buNone/>
              <a:defRPr sz="1596" b="1"/>
            </a:lvl8pPr>
            <a:lvl9pPr marL="3648456" indent="0">
              <a:buNone/>
              <a:defRPr sz="1596" b="1"/>
            </a:lvl9pPr>
          </a:lstStyle>
          <a:p>
            <a:pPr lvl="0"/>
            <a:r>
              <a:rPr lang="en-US"/>
              <a:t>Click to edit Master text styles</a:t>
            </a:r>
          </a:p>
        </p:txBody>
      </p:sp>
      <p:sp>
        <p:nvSpPr>
          <p:cNvPr id="6" name="Content Placeholder 5"/>
          <p:cNvSpPr>
            <a:spLocks noGrp="1"/>
          </p:cNvSpPr>
          <p:nvPr>
            <p:ph sz="quarter" idx="4"/>
          </p:nvPr>
        </p:nvSpPr>
        <p:spPr>
          <a:xfrm>
            <a:off x="6172200" y="2505047"/>
            <a:ext cx="5183717" cy="36847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357978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3092512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594658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623"/>
            <a:ext cx="3932767" cy="1599303"/>
          </a:xfrm>
        </p:spPr>
        <p:txBody>
          <a:bodyPr anchor="b"/>
          <a:lstStyle>
            <a:lvl1pPr>
              <a:defRPr sz="3192"/>
            </a:lvl1pPr>
          </a:lstStyle>
          <a:p>
            <a:r>
              <a:rPr lang="en-US"/>
              <a:t>Click to edit Master title style</a:t>
            </a:r>
          </a:p>
        </p:txBody>
      </p:sp>
      <p:sp>
        <p:nvSpPr>
          <p:cNvPr id="3" name="Content Placeholder 2"/>
          <p:cNvSpPr>
            <a:spLocks noGrp="1"/>
          </p:cNvSpPr>
          <p:nvPr>
            <p:ph idx="1"/>
          </p:nvPr>
        </p:nvSpPr>
        <p:spPr>
          <a:xfrm>
            <a:off x="5183717" y="988084"/>
            <a:ext cx="6172200" cy="4872331"/>
          </a:xfrm>
        </p:spPr>
        <p:txBody>
          <a:bodyPr/>
          <a:lstStyle>
            <a:lvl1pPr>
              <a:defRPr sz="3192"/>
            </a:lvl1pPr>
            <a:lvl2pPr>
              <a:defRPr sz="2793"/>
            </a:lvl2pPr>
            <a:lvl3pPr>
              <a:defRPr sz="2394"/>
            </a:lvl3pPr>
            <a:lvl4pPr>
              <a:defRPr sz="1995"/>
            </a:lvl4pPr>
            <a:lvl5pPr>
              <a:defRPr sz="1995"/>
            </a:lvl5pPr>
            <a:lvl6pPr>
              <a:defRPr sz="1995"/>
            </a:lvl6pPr>
            <a:lvl7pPr>
              <a:defRPr sz="1995"/>
            </a:lvl7pPr>
            <a:lvl8pPr>
              <a:defRPr sz="1995"/>
            </a:lvl8pPr>
            <a:lvl9pPr>
              <a:defRPr sz="199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6925"/>
            <a:ext cx="3932767" cy="3811407"/>
          </a:xfrm>
        </p:spPr>
        <p:txBody>
          <a:bodyPr/>
          <a:lstStyle>
            <a:lvl1pPr marL="0" indent="0">
              <a:buNone/>
              <a:defRPr sz="1596"/>
            </a:lvl1pPr>
            <a:lvl2pPr marL="456057" indent="0">
              <a:buNone/>
              <a:defRPr sz="1397"/>
            </a:lvl2pPr>
            <a:lvl3pPr marL="912114" indent="0">
              <a:buNone/>
              <a:defRPr sz="1197"/>
            </a:lvl3pPr>
            <a:lvl4pPr marL="1368171" indent="0">
              <a:buNone/>
              <a:defRPr sz="998"/>
            </a:lvl4pPr>
            <a:lvl5pPr marL="1824228" indent="0">
              <a:buNone/>
              <a:defRPr sz="998"/>
            </a:lvl5pPr>
            <a:lvl6pPr marL="2280285" indent="0">
              <a:buNone/>
              <a:defRPr sz="998"/>
            </a:lvl6pPr>
            <a:lvl7pPr marL="2736342" indent="0">
              <a:buNone/>
              <a:defRPr sz="998"/>
            </a:lvl7pPr>
            <a:lvl8pPr marL="3192399" indent="0">
              <a:buNone/>
              <a:defRPr sz="998"/>
            </a:lvl8pPr>
            <a:lvl9pPr marL="3648456" indent="0">
              <a:buNone/>
              <a:defRPr sz="998"/>
            </a:lvl9pPr>
          </a:lstStyle>
          <a:p>
            <a:pPr lvl="0"/>
            <a:r>
              <a:rPr lang="en-US"/>
              <a:t>Click to edit Master text styles</a:t>
            </a:r>
          </a:p>
        </p:txBody>
      </p:sp>
    </p:spTree>
    <p:extLst>
      <p:ext uri="{BB962C8B-B14F-4D97-AF65-F5344CB8AC3E}">
        <p14:creationId xmlns:p14="http://schemas.microsoft.com/office/powerpoint/2010/main" val="27674024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623"/>
            <a:ext cx="3932767" cy="1599303"/>
          </a:xfrm>
        </p:spPr>
        <p:txBody>
          <a:bodyPr anchor="b"/>
          <a:lstStyle>
            <a:lvl1pPr>
              <a:defRPr sz="3192"/>
            </a:lvl1pPr>
          </a:lstStyle>
          <a:p>
            <a:r>
              <a:rPr lang="en-US"/>
              <a:t>Click to edit Master title style</a:t>
            </a:r>
          </a:p>
        </p:txBody>
      </p:sp>
      <p:sp>
        <p:nvSpPr>
          <p:cNvPr id="3" name="Picture Placeholder 2"/>
          <p:cNvSpPr>
            <a:spLocks noGrp="1"/>
          </p:cNvSpPr>
          <p:nvPr>
            <p:ph type="pic" idx="1"/>
          </p:nvPr>
        </p:nvSpPr>
        <p:spPr>
          <a:xfrm>
            <a:off x="5183717" y="988084"/>
            <a:ext cx="6172200" cy="4872331"/>
          </a:xfrm>
        </p:spPr>
        <p:txBody>
          <a:bodyPr/>
          <a:lstStyle>
            <a:lvl1pPr marL="0" indent="0">
              <a:buNone/>
              <a:defRPr sz="3192"/>
            </a:lvl1pPr>
            <a:lvl2pPr marL="456057" indent="0">
              <a:buNone/>
              <a:defRPr sz="2793"/>
            </a:lvl2pPr>
            <a:lvl3pPr marL="912114" indent="0">
              <a:buNone/>
              <a:defRPr sz="2394"/>
            </a:lvl3pPr>
            <a:lvl4pPr marL="1368171" indent="0">
              <a:buNone/>
              <a:defRPr sz="1995"/>
            </a:lvl4pPr>
            <a:lvl5pPr marL="1824228" indent="0">
              <a:buNone/>
              <a:defRPr sz="1995"/>
            </a:lvl5pPr>
            <a:lvl6pPr marL="2280285" indent="0">
              <a:buNone/>
              <a:defRPr sz="1995"/>
            </a:lvl6pPr>
            <a:lvl7pPr marL="2736342" indent="0">
              <a:buNone/>
              <a:defRPr sz="1995"/>
            </a:lvl7pPr>
            <a:lvl8pPr marL="3192399" indent="0">
              <a:buNone/>
              <a:defRPr sz="1995"/>
            </a:lvl8pPr>
            <a:lvl9pPr marL="3648456" indent="0">
              <a:buNone/>
              <a:defRPr sz="1995"/>
            </a:lvl9pPr>
          </a:lstStyle>
          <a:p>
            <a:pPr lvl="0"/>
            <a:endParaRPr lang="en-US" noProof="0"/>
          </a:p>
        </p:txBody>
      </p:sp>
      <p:sp>
        <p:nvSpPr>
          <p:cNvPr id="4" name="Text Placeholder 3"/>
          <p:cNvSpPr>
            <a:spLocks noGrp="1"/>
          </p:cNvSpPr>
          <p:nvPr>
            <p:ph type="body" sz="half" idx="2"/>
          </p:nvPr>
        </p:nvSpPr>
        <p:spPr>
          <a:xfrm>
            <a:off x="840318" y="2056925"/>
            <a:ext cx="3932767" cy="3811407"/>
          </a:xfrm>
        </p:spPr>
        <p:txBody>
          <a:bodyPr/>
          <a:lstStyle>
            <a:lvl1pPr marL="0" indent="0">
              <a:buNone/>
              <a:defRPr sz="1596"/>
            </a:lvl1pPr>
            <a:lvl2pPr marL="456057" indent="0">
              <a:buNone/>
              <a:defRPr sz="1397"/>
            </a:lvl2pPr>
            <a:lvl3pPr marL="912114" indent="0">
              <a:buNone/>
              <a:defRPr sz="1197"/>
            </a:lvl3pPr>
            <a:lvl4pPr marL="1368171" indent="0">
              <a:buNone/>
              <a:defRPr sz="998"/>
            </a:lvl4pPr>
            <a:lvl5pPr marL="1824228" indent="0">
              <a:buNone/>
              <a:defRPr sz="998"/>
            </a:lvl5pPr>
            <a:lvl6pPr marL="2280285" indent="0">
              <a:buNone/>
              <a:defRPr sz="998"/>
            </a:lvl6pPr>
            <a:lvl7pPr marL="2736342" indent="0">
              <a:buNone/>
              <a:defRPr sz="998"/>
            </a:lvl7pPr>
            <a:lvl8pPr marL="3192399" indent="0">
              <a:buNone/>
              <a:defRPr sz="998"/>
            </a:lvl8pPr>
            <a:lvl9pPr marL="3648456" indent="0">
              <a:buNone/>
              <a:defRPr sz="998"/>
            </a:lvl9pPr>
          </a:lstStyle>
          <a:p>
            <a:pPr lvl="0"/>
            <a:r>
              <a:rPr lang="en-US"/>
              <a:t>Click to edit Master text styles</a:t>
            </a:r>
          </a:p>
        </p:txBody>
      </p:sp>
    </p:spTree>
    <p:extLst>
      <p:ext uri="{BB962C8B-B14F-4D97-AF65-F5344CB8AC3E}">
        <p14:creationId xmlns:p14="http://schemas.microsoft.com/office/powerpoint/2010/main" val="1439699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Slide - O1">
    <p:bg>
      <p:bgPr>
        <a:solidFill>
          <a:srgbClr val="105151"/>
        </a:solidFill>
        <a:effectLst/>
      </p:bgPr>
    </p:bg>
    <p:spTree>
      <p:nvGrpSpPr>
        <p:cNvPr id="1" name=""/>
        <p:cNvGrpSpPr/>
        <p:nvPr/>
      </p:nvGrpSpPr>
      <p:grpSpPr>
        <a:xfrm>
          <a:off x="0" y="0"/>
          <a:ext cx="0" cy="0"/>
          <a:chOff x="0" y="0"/>
          <a:chExt cx="0" cy="0"/>
        </a:xfrm>
      </p:grpSpPr>
      <p:sp>
        <p:nvSpPr>
          <p:cNvPr id="12" name="Rectangle 11"/>
          <p:cNvSpPr/>
          <p:nvPr userDrawn="1"/>
        </p:nvSpPr>
        <p:spPr>
          <a:xfrm>
            <a:off x="0" y="2533650"/>
            <a:ext cx="7809108" cy="17907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8"/>
          <p:cNvSpPr>
            <a:spLocks noGrp="1"/>
          </p:cNvSpPr>
          <p:nvPr>
            <p:ph sz="quarter" idx="10"/>
          </p:nvPr>
        </p:nvSpPr>
        <p:spPr>
          <a:xfrm>
            <a:off x="127000" y="2643188"/>
            <a:ext cx="6561138" cy="1568450"/>
          </a:xfrm>
        </p:spPr>
        <p:txBody>
          <a:bodyPr>
            <a:noAutofit/>
          </a:bodyPr>
          <a:lstStyle>
            <a:lvl1pPr marL="0" indent="0">
              <a:buFontTx/>
              <a:buNone/>
              <a:defRPr sz="5400" b="1">
                <a:solidFill>
                  <a:schemeClr val="bg1"/>
                </a:solidFill>
                <a:latin typeface="Arial" charset="0"/>
                <a:ea typeface="Arial" charset="0"/>
                <a:cs typeface="Arial" charset="0"/>
              </a:defRPr>
            </a:lvl1pPr>
          </a:lstStyle>
          <a:p>
            <a:pPr lvl="0"/>
            <a:r>
              <a:rPr lang="en-US" dirty="0"/>
              <a:t>Click to edit Master text styles</a:t>
            </a:r>
          </a:p>
        </p:txBody>
      </p:sp>
    </p:spTree>
    <p:extLst>
      <p:ext uri="{BB962C8B-B14F-4D97-AF65-F5344CB8AC3E}">
        <p14:creationId xmlns:p14="http://schemas.microsoft.com/office/powerpoint/2010/main" val="20113080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744572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1" y="273941"/>
            <a:ext cx="2741084" cy="585408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3941"/>
            <a:ext cx="8026400" cy="58540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090258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CAF17"/>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8449" y="236220"/>
            <a:ext cx="2372741" cy="906780"/>
          </a:xfrm>
          <a:prstGeom prst="rect">
            <a:avLst/>
          </a:prstGeom>
        </p:spPr>
      </p:pic>
      <p:sp>
        <p:nvSpPr>
          <p:cNvPr id="8" name="Rectangle 7"/>
          <p:cNvSpPr/>
          <p:nvPr userDrawn="1"/>
        </p:nvSpPr>
        <p:spPr>
          <a:xfrm>
            <a:off x="0" y="2186940"/>
            <a:ext cx="7993380" cy="22555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9"/>
          <p:cNvSpPr>
            <a:spLocks noGrp="1"/>
          </p:cNvSpPr>
          <p:nvPr>
            <p:ph type="body" sz="quarter" idx="10" hasCustomPrompt="1"/>
          </p:nvPr>
        </p:nvSpPr>
        <p:spPr>
          <a:xfrm>
            <a:off x="152400" y="2316163"/>
            <a:ext cx="7726363" cy="2049462"/>
          </a:xfrm>
        </p:spPr>
        <p:txBody>
          <a:bodyPr>
            <a:normAutofit/>
          </a:bodyPr>
          <a:lstStyle>
            <a:lvl1pPr marL="0" indent="0">
              <a:buFontTx/>
              <a:buNone/>
              <a:defRPr sz="3600">
                <a:solidFill>
                  <a:schemeClr val="bg1"/>
                </a:solidFill>
                <a:latin typeface="Arial" charset="0"/>
                <a:ea typeface="Arial" charset="0"/>
                <a:cs typeface="Arial" charset="0"/>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a:t>
            </a:r>
            <a:br>
              <a:rPr lang="en-US" dirty="0"/>
            </a:br>
            <a:r>
              <a:rPr lang="en-US" dirty="0" err="1"/>
              <a:t>Donec</a:t>
            </a:r>
            <a:r>
              <a:rPr lang="en-US" dirty="0"/>
              <a:t> at </a:t>
            </a:r>
            <a:r>
              <a:rPr lang="en-US" dirty="0" err="1"/>
              <a:t>mattis</a:t>
            </a:r>
            <a:r>
              <a:rPr lang="en-US" dirty="0"/>
              <a:t> </a:t>
            </a:r>
            <a:r>
              <a:rPr lang="en-US" dirty="0" err="1"/>
              <a:t>nisl</a:t>
            </a:r>
            <a:r>
              <a:rPr lang="en-US" dirty="0"/>
              <a:t>.</a:t>
            </a:r>
          </a:p>
        </p:txBody>
      </p:sp>
      <p:sp>
        <p:nvSpPr>
          <p:cNvPr id="11" name="Rectangle 10"/>
          <p:cNvSpPr/>
          <p:nvPr userDrawn="1"/>
        </p:nvSpPr>
        <p:spPr>
          <a:xfrm>
            <a:off x="0" y="4442460"/>
            <a:ext cx="3718560" cy="5105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12"/>
          <p:cNvSpPr>
            <a:spLocks noGrp="1"/>
          </p:cNvSpPr>
          <p:nvPr>
            <p:ph type="body" sz="quarter" idx="11"/>
          </p:nvPr>
        </p:nvSpPr>
        <p:spPr>
          <a:xfrm>
            <a:off x="152401" y="4571683"/>
            <a:ext cx="3467100" cy="320357"/>
          </a:xfrm>
        </p:spPr>
        <p:txBody>
          <a:bodyPr>
            <a:normAutofit/>
          </a:bodyPr>
          <a:lstStyle>
            <a:lvl1pPr marL="0" indent="0">
              <a:buFontTx/>
              <a:buNone/>
              <a:defRPr sz="1600">
                <a:latin typeface="Arial" charset="0"/>
                <a:ea typeface="Arial" charset="0"/>
                <a:cs typeface="Arial" charset="0"/>
              </a:defRPr>
            </a:lvl1pPr>
          </a:lstStyle>
          <a:p>
            <a:pPr lvl="0"/>
            <a:r>
              <a:rPr lang="en-US" dirty="0"/>
              <a:t>Click to edit Master text styles</a:t>
            </a:r>
          </a:p>
        </p:txBody>
      </p:sp>
      <p:pic>
        <p:nvPicPr>
          <p:cNvPr id="14"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551" y="5783580"/>
            <a:ext cx="11916614" cy="964839"/>
          </a:xfrm>
          <a:prstGeom prst="rect">
            <a:avLst/>
          </a:prstGeom>
        </p:spPr>
      </p:pic>
    </p:spTree>
    <p:extLst>
      <p:ext uri="{BB962C8B-B14F-4D97-AF65-F5344CB8AC3E}">
        <p14:creationId xmlns:p14="http://schemas.microsoft.com/office/powerpoint/2010/main" val="40068280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ivider Slide - O1">
    <p:bg>
      <p:bgPr>
        <a:solidFill>
          <a:srgbClr val="105151"/>
        </a:solidFill>
        <a:effectLst/>
      </p:bgPr>
    </p:bg>
    <p:spTree>
      <p:nvGrpSpPr>
        <p:cNvPr id="1" name=""/>
        <p:cNvGrpSpPr/>
        <p:nvPr/>
      </p:nvGrpSpPr>
      <p:grpSpPr>
        <a:xfrm>
          <a:off x="0" y="0"/>
          <a:ext cx="0" cy="0"/>
          <a:chOff x="0" y="0"/>
          <a:chExt cx="0" cy="0"/>
        </a:xfrm>
      </p:grpSpPr>
      <p:sp>
        <p:nvSpPr>
          <p:cNvPr id="12" name="Rectangle 11"/>
          <p:cNvSpPr/>
          <p:nvPr userDrawn="1"/>
        </p:nvSpPr>
        <p:spPr>
          <a:xfrm>
            <a:off x="0" y="2533650"/>
            <a:ext cx="7809108" cy="17907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8"/>
          <p:cNvSpPr>
            <a:spLocks noGrp="1"/>
          </p:cNvSpPr>
          <p:nvPr>
            <p:ph sz="quarter" idx="10"/>
          </p:nvPr>
        </p:nvSpPr>
        <p:spPr>
          <a:xfrm>
            <a:off x="127000" y="2643188"/>
            <a:ext cx="6561138" cy="1568450"/>
          </a:xfrm>
        </p:spPr>
        <p:txBody>
          <a:bodyPr>
            <a:noAutofit/>
          </a:bodyPr>
          <a:lstStyle>
            <a:lvl1pPr marL="0" indent="0">
              <a:buFontTx/>
              <a:buNone/>
              <a:defRPr sz="5400" b="1">
                <a:solidFill>
                  <a:schemeClr val="bg1"/>
                </a:solidFill>
                <a:latin typeface="Arial" charset="0"/>
                <a:ea typeface="Arial" charset="0"/>
                <a:cs typeface="Arial" charset="0"/>
              </a:defRPr>
            </a:lvl1pPr>
          </a:lstStyle>
          <a:p>
            <a:pPr lvl="0"/>
            <a:r>
              <a:rPr lang="en-US" dirty="0"/>
              <a:t>Click to edit Master text styles</a:t>
            </a:r>
          </a:p>
        </p:txBody>
      </p:sp>
    </p:spTree>
    <p:extLst>
      <p:ext uri="{BB962C8B-B14F-4D97-AF65-F5344CB8AC3E}">
        <p14:creationId xmlns:p14="http://schemas.microsoft.com/office/powerpoint/2010/main" val="13802225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ivider Slide - O2">
    <p:spTree>
      <p:nvGrpSpPr>
        <p:cNvPr id="1" name=""/>
        <p:cNvGrpSpPr/>
        <p:nvPr/>
      </p:nvGrpSpPr>
      <p:grpSpPr>
        <a:xfrm>
          <a:off x="0" y="0"/>
          <a:ext cx="0" cy="0"/>
          <a:chOff x="0" y="0"/>
          <a:chExt cx="0" cy="0"/>
        </a:xfrm>
      </p:grpSpPr>
      <p:sp>
        <p:nvSpPr>
          <p:cNvPr id="14" name="Rectangle 13"/>
          <p:cNvSpPr/>
          <p:nvPr userDrawn="1"/>
        </p:nvSpPr>
        <p:spPr>
          <a:xfrm>
            <a:off x="0" y="2533650"/>
            <a:ext cx="7809108" cy="17907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icture Placeholder 7"/>
          <p:cNvSpPr>
            <a:spLocks noGrp="1"/>
          </p:cNvSpPr>
          <p:nvPr>
            <p:ph type="pic" sz="quarter" idx="10"/>
          </p:nvPr>
        </p:nvSpPr>
        <p:spPr>
          <a:xfrm>
            <a:off x="0" y="0"/>
            <a:ext cx="12192000" cy="6858000"/>
          </a:xfrm>
        </p:spPr>
        <p:txBody>
          <a:bodyPr/>
          <a:lstStyle/>
          <a:p>
            <a:endParaRPr lang="en-US"/>
          </a:p>
        </p:txBody>
      </p:sp>
      <p:sp>
        <p:nvSpPr>
          <p:cNvPr id="13" name="Content Placeholder 11"/>
          <p:cNvSpPr>
            <a:spLocks noGrp="1"/>
          </p:cNvSpPr>
          <p:nvPr>
            <p:ph sz="quarter" idx="12"/>
          </p:nvPr>
        </p:nvSpPr>
        <p:spPr>
          <a:xfrm>
            <a:off x="127000" y="2643188"/>
            <a:ext cx="7508574" cy="1374775"/>
          </a:xfrm>
        </p:spPr>
        <p:txBody>
          <a:bodyPr>
            <a:noAutofit/>
          </a:bodyPr>
          <a:lstStyle>
            <a:lvl1pPr marL="0" indent="0">
              <a:buFontTx/>
              <a:buNone/>
              <a:defRPr sz="5400" b="1">
                <a:solidFill>
                  <a:schemeClr val="bg1"/>
                </a:solidFill>
                <a:latin typeface="Arial" charset="0"/>
                <a:ea typeface="Arial" charset="0"/>
                <a:cs typeface="Arial" charset="0"/>
              </a:defRPr>
            </a:lvl1pPr>
          </a:lstStyle>
          <a:p>
            <a:pPr lvl="0"/>
            <a:r>
              <a:rPr lang="en-US" dirty="0"/>
              <a:t>Click to edit Master text styles</a:t>
            </a:r>
          </a:p>
        </p:txBody>
      </p:sp>
    </p:spTree>
    <p:extLst>
      <p:ext uri="{BB962C8B-B14F-4D97-AF65-F5344CB8AC3E}">
        <p14:creationId xmlns:p14="http://schemas.microsoft.com/office/powerpoint/2010/main" val="917448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Graph Slide">
    <p:spTree>
      <p:nvGrpSpPr>
        <p:cNvPr id="1" name=""/>
        <p:cNvGrpSpPr/>
        <p:nvPr/>
      </p:nvGrpSpPr>
      <p:grpSpPr>
        <a:xfrm>
          <a:off x="0" y="0"/>
          <a:ext cx="0" cy="0"/>
          <a:chOff x="0" y="0"/>
          <a:chExt cx="0" cy="0"/>
        </a:xfrm>
      </p:grpSpPr>
      <p:pic>
        <p:nvPicPr>
          <p:cNvPr id="39" name="Picture 3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079631" cy="495300"/>
          </a:xfrm>
          <a:prstGeom prst="rect">
            <a:avLst/>
          </a:prstGeom>
        </p:spPr>
      </p:pic>
      <p:sp>
        <p:nvSpPr>
          <p:cNvPr id="17" name="Content Placeholder 9"/>
          <p:cNvSpPr>
            <a:spLocks noGrp="1"/>
          </p:cNvSpPr>
          <p:nvPr>
            <p:ph sz="quarter" idx="10"/>
          </p:nvPr>
        </p:nvSpPr>
        <p:spPr>
          <a:xfrm>
            <a:off x="6724" y="86628"/>
            <a:ext cx="5079213" cy="327188"/>
          </a:xfrm>
        </p:spPr>
        <p:txBody>
          <a:bodyPr>
            <a:normAutofit/>
          </a:bodyPr>
          <a:lstStyle>
            <a:lvl1pPr marL="0" indent="0">
              <a:buFontTx/>
              <a:buNone/>
              <a:defRPr sz="2000" b="1">
                <a:solidFill>
                  <a:schemeClr val="bg1"/>
                </a:solidFill>
                <a:latin typeface="Arial" charset="0"/>
                <a:ea typeface="Arial" charset="0"/>
                <a:cs typeface="Arial" charset="0"/>
              </a:defRPr>
            </a:lvl1pPr>
          </a:lstStyle>
          <a:p>
            <a:pPr lvl="0"/>
            <a:r>
              <a:rPr lang="en-US" dirty="0"/>
              <a:t>Click to edit Master text styles</a:t>
            </a:r>
          </a:p>
        </p:txBody>
      </p:sp>
      <p:sp>
        <p:nvSpPr>
          <p:cNvPr id="19" name="Chart Placeholder 18"/>
          <p:cNvSpPr>
            <a:spLocks noGrp="1"/>
          </p:cNvSpPr>
          <p:nvPr>
            <p:ph type="chart" sz="quarter" idx="11"/>
          </p:nvPr>
        </p:nvSpPr>
        <p:spPr>
          <a:xfrm>
            <a:off x="659235" y="1720850"/>
            <a:ext cx="3875087" cy="2901950"/>
          </a:xfrm>
        </p:spPr>
        <p:txBody>
          <a:bodyPr/>
          <a:lstStyle/>
          <a:p>
            <a:endParaRPr lang="en-US"/>
          </a:p>
        </p:txBody>
      </p:sp>
      <p:pic>
        <p:nvPicPr>
          <p:cNvPr id="22" name="Picture 2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7180" y="1720850"/>
            <a:ext cx="1765300" cy="3030193"/>
          </a:xfrm>
          <a:prstGeom prst="rect">
            <a:avLst/>
          </a:prstGeom>
        </p:spPr>
      </p:pic>
      <p:sp>
        <p:nvSpPr>
          <p:cNvPr id="21" name="Chart Placeholder 18"/>
          <p:cNvSpPr>
            <a:spLocks noGrp="1"/>
          </p:cNvSpPr>
          <p:nvPr>
            <p:ph type="chart" sz="quarter" idx="12"/>
          </p:nvPr>
        </p:nvSpPr>
        <p:spPr>
          <a:xfrm>
            <a:off x="5007431" y="1720850"/>
            <a:ext cx="3875087" cy="2901950"/>
          </a:xfrm>
        </p:spPr>
        <p:txBody>
          <a:bodyPr/>
          <a:lstStyle/>
          <a:p>
            <a:endParaRPr lang="en-US"/>
          </a:p>
        </p:txBody>
      </p:sp>
      <p:sp>
        <p:nvSpPr>
          <p:cNvPr id="24" name="Text Placeholder 23"/>
          <p:cNvSpPr>
            <a:spLocks noGrp="1"/>
          </p:cNvSpPr>
          <p:nvPr>
            <p:ph type="body" sz="quarter" idx="13" hasCustomPrompt="1"/>
          </p:nvPr>
        </p:nvSpPr>
        <p:spPr>
          <a:xfrm>
            <a:off x="10013950" y="1841501"/>
            <a:ext cx="1495425" cy="332598"/>
          </a:xfrm>
        </p:spPr>
        <p:txBody>
          <a:bodyPr>
            <a:normAutofit/>
          </a:bodyPr>
          <a:lstStyle>
            <a:lvl1pPr marL="0" indent="0" algn="ctr">
              <a:buFontTx/>
              <a:buNone/>
              <a:defRPr sz="900">
                <a:solidFill>
                  <a:schemeClr val="bg1"/>
                </a:solidFill>
                <a:latin typeface="Arial" charset="0"/>
                <a:ea typeface="Arial" charset="0"/>
                <a:cs typeface="Arial" charset="0"/>
              </a:defRPr>
            </a:lvl1pPr>
          </a:lstStyle>
          <a:p>
            <a:pPr lvl="0"/>
            <a:r>
              <a:rPr lang="en-US" dirty="0"/>
              <a:t>Click to edit Master</a:t>
            </a:r>
            <a:br>
              <a:rPr lang="en-US" dirty="0"/>
            </a:br>
            <a:r>
              <a:rPr lang="en-US" dirty="0"/>
              <a:t>text styles</a:t>
            </a:r>
          </a:p>
        </p:txBody>
      </p:sp>
      <p:cxnSp>
        <p:nvCxnSpPr>
          <p:cNvPr id="33" name="Straight Arrow Connector 32"/>
          <p:cNvCxnSpPr/>
          <p:nvPr userDrawn="1"/>
        </p:nvCxnSpPr>
        <p:spPr>
          <a:xfrm rot="10800000" flipV="1">
            <a:off x="10749830" y="2250830"/>
            <a:ext cx="0" cy="332509"/>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34" name="Text Placeholder 23"/>
          <p:cNvSpPr>
            <a:spLocks noGrp="1"/>
          </p:cNvSpPr>
          <p:nvPr>
            <p:ph type="body" sz="quarter" idx="14" hasCustomPrompt="1"/>
          </p:nvPr>
        </p:nvSpPr>
        <p:spPr>
          <a:xfrm>
            <a:off x="10013950" y="2659985"/>
            <a:ext cx="1495425" cy="332598"/>
          </a:xfrm>
        </p:spPr>
        <p:txBody>
          <a:bodyPr>
            <a:normAutofit/>
          </a:bodyPr>
          <a:lstStyle>
            <a:lvl1pPr marL="0" indent="0" algn="ctr">
              <a:buFontTx/>
              <a:buNone/>
              <a:defRPr sz="900">
                <a:solidFill>
                  <a:schemeClr val="bg1"/>
                </a:solidFill>
                <a:latin typeface="Arial" charset="0"/>
                <a:ea typeface="Arial" charset="0"/>
                <a:cs typeface="Arial" charset="0"/>
              </a:defRPr>
            </a:lvl1pPr>
          </a:lstStyle>
          <a:p>
            <a:pPr lvl="0"/>
            <a:r>
              <a:rPr lang="en-US" dirty="0"/>
              <a:t>Click to edit Master</a:t>
            </a:r>
            <a:br>
              <a:rPr lang="en-US" dirty="0"/>
            </a:br>
            <a:r>
              <a:rPr lang="en-US" dirty="0"/>
              <a:t>text styles</a:t>
            </a:r>
          </a:p>
        </p:txBody>
      </p:sp>
      <p:cxnSp>
        <p:nvCxnSpPr>
          <p:cNvPr id="35" name="Straight Arrow Connector 34"/>
          <p:cNvCxnSpPr/>
          <p:nvPr userDrawn="1"/>
        </p:nvCxnSpPr>
        <p:spPr>
          <a:xfrm rot="10800000" flipV="1">
            <a:off x="10749830" y="3050331"/>
            <a:ext cx="0" cy="332509"/>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36" name="Text Placeholder 23"/>
          <p:cNvSpPr>
            <a:spLocks noGrp="1"/>
          </p:cNvSpPr>
          <p:nvPr>
            <p:ph type="body" sz="quarter" idx="15" hasCustomPrompt="1"/>
          </p:nvPr>
        </p:nvSpPr>
        <p:spPr>
          <a:xfrm>
            <a:off x="10013950" y="3448050"/>
            <a:ext cx="1495425" cy="332598"/>
          </a:xfrm>
        </p:spPr>
        <p:txBody>
          <a:bodyPr>
            <a:normAutofit/>
          </a:bodyPr>
          <a:lstStyle>
            <a:lvl1pPr marL="0" indent="0" algn="ctr">
              <a:buFontTx/>
              <a:buNone/>
              <a:defRPr sz="900">
                <a:solidFill>
                  <a:schemeClr val="bg1"/>
                </a:solidFill>
                <a:latin typeface="Arial" charset="0"/>
                <a:ea typeface="Arial" charset="0"/>
                <a:cs typeface="Arial" charset="0"/>
              </a:defRPr>
            </a:lvl1pPr>
          </a:lstStyle>
          <a:p>
            <a:pPr lvl="0"/>
            <a:r>
              <a:rPr lang="en-US" dirty="0"/>
              <a:t>Click to edit Master</a:t>
            </a:r>
            <a:br>
              <a:rPr lang="en-US" dirty="0"/>
            </a:br>
            <a:r>
              <a:rPr lang="en-US" dirty="0"/>
              <a:t>text styles</a:t>
            </a:r>
          </a:p>
        </p:txBody>
      </p:sp>
      <p:cxnSp>
        <p:nvCxnSpPr>
          <p:cNvPr id="37" name="Straight Arrow Connector 36"/>
          <p:cNvCxnSpPr/>
          <p:nvPr userDrawn="1"/>
        </p:nvCxnSpPr>
        <p:spPr>
          <a:xfrm rot="10800000" flipV="1">
            <a:off x="10749830" y="3849631"/>
            <a:ext cx="0" cy="332509"/>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38" name="Text Placeholder 23"/>
          <p:cNvSpPr>
            <a:spLocks noGrp="1"/>
          </p:cNvSpPr>
          <p:nvPr>
            <p:ph type="body" sz="quarter" idx="16" hasCustomPrompt="1"/>
          </p:nvPr>
        </p:nvSpPr>
        <p:spPr>
          <a:xfrm>
            <a:off x="10013950" y="4247350"/>
            <a:ext cx="1495425" cy="332598"/>
          </a:xfrm>
        </p:spPr>
        <p:txBody>
          <a:bodyPr>
            <a:normAutofit/>
          </a:bodyPr>
          <a:lstStyle>
            <a:lvl1pPr marL="0" indent="0" algn="ctr">
              <a:buFontTx/>
              <a:buNone/>
              <a:defRPr sz="900">
                <a:solidFill>
                  <a:schemeClr val="bg1"/>
                </a:solidFill>
                <a:latin typeface="Arial" charset="0"/>
                <a:ea typeface="Arial" charset="0"/>
                <a:cs typeface="Arial" charset="0"/>
              </a:defRPr>
            </a:lvl1pPr>
          </a:lstStyle>
          <a:p>
            <a:pPr lvl="0"/>
            <a:r>
              <a:rPr lang="en-US" dirty="0"/>
              <a:t>Click to edit Master</a:t>
            </a:r>
            <a:br>
              <a:rPr lang="en-US" dirty="0"/>
            </a:br>
            <a:r>
              <a:rPr lang="en-US" dirty="0"/>
              <a:t>text styles</a:t>
            </a:r>
          </a:p>
        </p:txBody>
      </p:sp>
      <p:pic>
        <p:nvPicPr>
          <p:cNvPr id="40" name="Picture 39"/>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07191" y="6269627"/>
            <a:ext cx="1092200" cy="419100"/>
          </a:xfrm>
          <a:prstGeom prst="rect">
            <a:avLst/>
          </a:prstGeom>
        </p:spPr>
      </p:pic>
    </p:spTree>
    <p:extLst>
      <p:ext uri="{BB962C8B-B14F-4D97-AF65-F5344CB8AC3E}">
        <p14:creationId xmlns:p14="http://schemas.microsoft.com/office/powerpoint/2010/main" val="19084514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079631" cy="495300"/>
          </a:xfrm>
          <a:prstGeom prst="rect">
            <a:avLst/>
          </a:prstGeom>
        </p:spPr>
      </p:pic>
      <p:sp>
        <p:nvSpPr>
          <p:cNvPr id="10" name="Content Placeholder 9"/>
          <p:cNvSpPr>
            <a:spLocks noGrp="1"/>
          </p:cNvSpPr>
          <p:nvPr>
            <p:ph sz="quarter" idx="10"/>
          </p:nvPr>
        </p:nvSpPr>
        <p:spPr>
          <a:xfrm>
            <a:off x="6724" y="86628"/>
            <a:ext cx="4072907" cy="327188"/>
          </a:xfrm>
        </p:spPr>
        <p:txBody>
          <a:bodyPr>
            <a:normAutofit/>
          </a:bodyPr>
          <a:lstStyle>
            <a:lvl1pPr marL="0" indent="0">
              <a:buFontTx/>
              <a:buNone/>
              <a:defRPr sz="2000" b="1">
                <a:solidFill>
                  <a:schemeClr val="bg1"/>
                </a:solidFill>
                <a:latin typeface="Arial" charset="0"/>
                <a:ea typeface="Arial" charset="0"/>
                <a:cs typeface="Arial" charset="0"/>
              </a:defRPr>
            </a:lvl1pPr>
          </a:lstStyle>
          <a:p>
            <a:pPr lvl="0"/>
            <a:r>
              <a:rPr lang="en-US" dirty="0"/>
              <a:t>Click to edit Master text styles</a:t>
            </a:r>
          </a:p>
        </p:txBody>
      </p:sp>
      <p:sp>
        <p:nvSpPr>
          <p:cNvPr id="12" name="Text Placeholder 11"/>
          <p:cNvSpPr>
            <a:spLocks noGrp="1"/>
          </p:cNvSpPr>
          <p:nvPr>
            <p:ph type="body" sz="quarter" idx="11"/>
          </p:nvPr>
        </p:nvSpPr>
        <p:spPr>
          <a:xfrm>
            <a:off x="2744335" y="2221092"/>
            <a:ext cx="2866163" cy="533128"/>
          </a:xfrm>
        </p:spPr>
        <p:txBody>
          <a:bodyPr>
            <a:normAutofit/>
          </a:bodyPr>
          <a:lstStyle>
            <a:lvl1pPr marL="228600" indent="-228600">
              <a:buFont typeface="+mj-lt"/>
              <a:buAutoNum type="arabicPeriod"/>
              <a:defRPr sz="1200" b="1">
                <a:solidFill>
                  <a:srgbClr val="105151"/>
                </a:solidFill>
                <a:latin typeface="Arial" charset="0"/>
                <a:ea typeface="Arial" charset="0"/>
                <a:cs typeface="Arial" charset="0"/>
              </a:defRPr>
            </a:lvl1pPr>
            <a:lvl2pPr marL="4763" indent="0">
              <a:buFontTx/>
              <a:buNone/>
              <a:tabLst/>
              <a:defRPr sz="1200">
                <a:solidFill>
                  <a:srgbClr val="6F6F6E"/>
                </a:solidFill>
                <a:latin typeface="Arial" charset="0"/>
                <a:ea typeface="Arial" charset="0"/>
                <a:cs typeface="Arial" charset="0"/>
              </a:defRPr>
            </a:lvl2pPr>
          </a:lstStyle>
          <a:p>
            <a:pPr lvl="0"/>
            <a:r>
              <a:rPr lang="en-US" dirty="0"/>
              <a:t>Click to edit Master text styles</a:t>
            </a:r>
          </a:p>
          <a:p>
            <a:pPr lvl="1"/>
            <a:r>
              <a:rPr lang="en-US" dirty="0"/>
              <a:t>Second level</a:t>
            </a:r>
          </a:p>
        </p:txBody>
      </p:sp>
      <p:sp>
        <p:nvSpPr>
          <p:cNvPr id="13" name="Text Placeholder 11"/>
          <p:cNvSpPr>
            <a:spLocks noGrp="1"/>
          </p:cNvSpPr>
          <p:nvPr>
            <p:ph type="body" sz="quarter" idx="12"/>
          </p:nvPr>
        </p:nvSpPr>
        <p:spPr>
          <a:xfrm>
            <a:off x="2744335" y="3115899"/>
            <a:ext cx="2866163" cy="533128"/>
          </a:xfrm>
        </p:spPr>
        <p:txBody>
          <a:bodyPr>
            <a:normAutofit/>
          </a:bodyPr>
          <a:lstStyle>
            <a:lvl1pPr marL="228600" indent="-228600">
              <a:buFont typeface="+mj-lt"/>
              <a:buAutoNum type="arabicPeriod"/>
              <a:defRPr sz="1200" b="1">
                <a:solidFill>
                  <a:srgbClr val="105151"/>
                </a:solidFill>
                <a:latin typeface="Arial" charset="0"/>
                <a:ea typeface="Arial" charset="0"/>
                <a:cs typeface="Arial" charset="0"/>
              </a:defRPr>
            </a:lvl1pPr>
            <a:lvl2pPr marL="4763" indent="0">
              <a:buFontTx/>
              <a:buNone/>
              <a:tabLst/>
              <a:defRPr sz="1200">
                <a:solidFill>
                  <a:srgbClr val="6F6F6E"/>
                </a:solidFill>
                <a:latin typeface="Arial" charset="0"/>
                <a:ea typeface="Arial" charset="0"/>
                <a:cs typeface="Arial" charset="0"/>
              </a:defRPr>
            </a:lvl2pPr>
          </a:lstStyle>
          <a:p>
            <a:pPr lvl="0"/>
            <a:r>
              <a:rPr lang="en-US" dirty="0"/>
              <a:t>Click to edit Master text styles</a:t>
            </a:r>
          </a:p>
          <a:p>
            <a:pPr lvl="1"/>
            <a:r>
              <a:rPr lang="en-US" dirty="0"/>
              <a:t>Second level</a:t>
            </a:r>
          </a:p>
        </p:txBody>
      </p:sp>
      <p:sp>
        <p:nvSpPr>
          <p:cNvPr id="14" name="Text Placeholder 11"/>
          <p:cNvSpPr>
            <a:spLocks noGrp="1"/>
          </p:cNvSpPr>
          <p:nvPr>
            <p:ph type="body" sz="quarter" idx="13"/>
          </p:nvPr>
        </p:nvSpPr>
        <p:spPr>
          <a:xfrm>
            <a:off x="2744335" y="4010706"/>
            <a:ext cx="2866163" cy="533128"/>
          </a:xfrm>
        </p:spPr>
        <p:txBody>
          <a:bodyPr>
            <a:normAutofit/>
          </a:bodyPr>
          <a:lstStyle>
            <a:lvl1pPr marL="228600" indent="-228600">
              <a:buFont typeface="+mj-lt"/>
              <a:buAutoNum type="arabicPeriod"/>
              <a:defRPr sz="1200" b="1">
                <a:solidFill>
                  <a:srgbClr val="105151"/>
                </a:solidFill>
                <a:latin typeface="Arial" charset="0"/>
                <a:ea typeface="Arial" charset="0"/>
                <a:cs typeface="Arial" charset="0"/>
              </a:defRPr>
            </a:lvl1pPr>
            <a:lvl2pPr marL="4763" indent="0">
              <a:buFontTx/>
              <a:buNone/>
              <a:tabLst/>
              <a:defRPr sz="1200">
                <a:solidFill>
                  <a:srgbClr val="6F6F6E"/>
                </a:solidFill>
                <a:latin typeface="Arial" charset="0"/>
                <a:ea typeface="Arial" charset="0"/>
                <a:cs typeface="Arial" charset="0"/>
              </a:defRPr>
            </a:lvl2pPr>
          </a:lstStyle>
          <a:p>
            <a:pPr lvl="0"/>
            <a:r>
              <a:rPr lang="en-US" dirty="0"/>
              <a:t>Click to edit Master text styles</a:t>
            </a:r>
          </a:p>
          <a:p>
            <a:pPr lvl="1"/>
            <a:r>
              <a:rPr lang="en-US" dirty="0"/>
              <a:t>Second level</a:t>
            </a:r>
          </a:p>
        </p:txBody>
      </p:sp>
      <p:sp>
        <p:nvSpPr>
          <p:cNvPr id="15" name="Text Placeholder 11"/>
          <p:cNvSpPr>
            <a:spLocks noGrp="1"/>
          </p:cNvSpPr>
          <p:nvPr>
            <p:ph type="body" sz="quarter" idx="14"/>
          </p:nvPr>
        </p:nvSpPr>
        <p:spPr>
          <a:xfrm>
            <a:off x="6098309" y="2221092"/>
            <a:ext cx="2866163" cy="533128"/>
          </a:xfrm>
        </p:spPr>
        <p:txBody>
          <a:bodyPr>
            <a:normAutofit/>
          </a:bodyPr>
          <a:lstStyle>
            <a:lvl1pPr marL="228600" indent="-228600">
              <a:buFont typeface="+mj-lt"/>
              <a:buAutoNum type="arabicPeriod"/>
              <a:defRPr sz="1200" b="1">
                <a:solidFill>
                  <a:srgbClr val="105151"/>
                </a:solidFill>
                <a:latin typeface="Arial" charset="0"/>
                <a:ea typeface="Arial" charset="0"/>
                <a:cs typeface="Arial" charset="0"/>
              </a:defRPr>
            </a:lvl1pPr>
            <a:lvl2pPr marL="4763" indent="0">
              <a:buFontTx/>
              <a:buNone/>
              <a:tabLst/>
              <a:defRPr sz="1200">
                <a:solidFill>
                  <a:srgbClr val="6F6F6E"/>
                </a:solidFill>
                <a:latin typeface="Arial" charset="0"/>
                <a:ea typeface="Arial" charset="0"/>
                <a:cs typeface="Arial" charset="0"/>
              </a:defRPr>
            </a:lvl2pPr>
          </a:lstStyle>
          <a:p>
            <a:pPr lvl="0"/>
            <a:r>
              <a:rPr lang="en-US" dirty="0"/>
              <a:t>Click to edit Master text styles</a:t>
            </a:r>
          </a:p>
          <a:p>
            <a:pPr lvl="1"/>
            <a:r>
              <a:rPr lang="en-US" dirty="0"/>
              <a:t>Second level</a:t>
            </a:r>
          </a:p>
        </p:txBody>
      </p:sp>
      <p:sp>
        <p:nvSpPr>
          <p:cNvPr id="16" name="Text Placeholder 11"/>
          <p:cNvSpPr>
            <a:spLocks noGrp="1"/>
          </p:cNvSpPr>
          <p:nvPr>
            <p:ph type="body" sz="quarter" idx="15"/>
          </p:nvPr>
        </p:nvSpPr>
        <p:spPr>
          <a:xfrm>
            <a:off x="6098309" y="3115899"/>
            <a:ext cx="2866163" cy="533128"/>
          </a:xfrm>
        </p:spPr>
        <p:txBody>
          <a:bodyPr>
            <a:normAutofit/>
          </a:bodyPr>
          <a:lstStyle>
            <a:lvl1pPr marL="228600" indent="-228600">
              <a:buFont typeface="+mj-lt"/>
              <a:buAutoNum type="arabicPeriod"/>
              <a:defRPr sz="1200" b="1">
                <a:solidFill>
                  <a:srgbClr val="105151"/>
                </a:solidFill>
                <a:latin typeface="Arial" charset="0"/>
                <a:ea typeface="Arial" charset="0"/>
                <a:cs typeface="Arial" charset="0"/>
              </a:defRPr>
            </a:lvl1pPr>
            <a:lvl2pPr marL="4763" indent="0">
              <a:buFontTx/>
              <a:buNone/>
              <a:tabLst/>
              <a:defRPr sz="1200">
                <a:solidFill>
                  <a:srgbClr val="6F6F6E"/>
                </a:solidFill>
                <a:latin typeface="Arial" charset="0"/>
                <a:ea typeface="Arial" charset="0"/>
                <a:cs typeface="Arial" charset="0"/>
              </a:defRPr>
            </a:lvl2pPr>
          </a:lstStyle>
          <a:p>
            <a:pPr lvl="0"/>
            <a:r>
              <a:rPr lang="en-US" dirty="0"/>
              <a:t>Click to edit Master text styles</a:t>
            </a:r>
          </a:p>
          <a:p>
            <a:pPr lvl="1"/>
            <a:r>
              <a:rPr lang="en-US" dirty="0"/>
              <a:t>Second level</a:t>
            </a:r>
          </a:p>
        </p:txBody>
      </p:sp>
      <p:sp>
        <p:nvSpPr>
          <p:cNvPr id="17" name="Text Placeholder 11"/>
          <p:cNvSpPr>
            <a:spLocks noGrp="1"/>
          </p:cNvSpPr>
          <p:nvPr>
            <p:ph type="body" sz="quarter" idx="16"/>
          </p:nvPr>
        </p:nvSpPr>
        <p:spPr>
          <a:xfrm>
            <a:off x="6098309" y="4010706"/>
            <a:ext cx="2866163" cy="533128"/>
          </a:xfrm>
        </p:spPr>
        <p:txBody>
          <a:bodyPr>
            <a:normAutofit/>
          </a:bodyPr>
          <a:lstStyle>
            <a:lvl1pPr marL="228600" indent="-228600">
              <a:buFont typeface="+mj-lt"/>
              <a:buAutoNum type="arabicPeriod"/>
              <a:defRPr sz="1200" b="1">
                <a:solidFill>
                  <a:srgbClr val="105151"/>
                </a:solidFill>
                <a:latin typeface="Arial" charset="0"/>
                <a:ea typeface="Arial" charset="0"/>
                <a:cs typeface="Arial" charset="0"/>
              </a:defRPr>
            </a:lvl1pPr>
            <a:lvl2pPr marL="4763" indent="0">
              <a:buFontTx/>
              <a:buNone/>
              <a:tabLst/>
              <a:defRPr sz="1200">
                <a:solidFill>
                  <a:srgbClr val="6F6F6E"/>
                </a:solidFill>
                <a:latin typeface="Arial" charset="0"/>
                <a:ea typeface="Arial" charset="0"/>
                <a:cs typeface="Arial" charset="0"/>
              </a:defRPr>
            </a:lvl2pPr>
          </a:lstStyle>
          <a:p>
            <a:pPr lvl="0"/>
            <a:r>
              <a:rPr lang="en-US" dirty="0"/>
              <a:t>Click to edit Master text styles</a:t>
            </a:r>
          </a:p>
          <a:p>
            <a:pPr lvl="1"/>
            <a:r>
              <a:rPr lang="en-US" dirty="0"/>
              <a:t>Second level</a:t>
            </a:r>
          </a:p>
        </p:txBody>
      </p:sp>
      <p:pic>
        <p:nvPicPr>
          <p:cNvPr id="18" name="Picture 1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7191" y="6269627"/>
            <a:ext cx="1092200" cy="419100"/>
          </a:xfrm>
          <a:prstGeom prst="rect">
            <a:avLst/>
          </a:prstGeom>
        </p:spPr>
      </p:pic>
    </p:spTree>
    <p:extLst>
      <p:ext uri="{BB962C8B-B14F-4D97-AF65-F5344CB8AC3E}">
        <p14:creationId xmlns:p14="http://schemas.microsoft.com/office/powerpoint/2010/main" val="90873309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Icons slide - O1">
    <p:bg>
      <p:bgPr>
        <a:solidFill>
          <a:schemeClr val="accent2"/>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079631" cy="495300"/>
          </a:xfrm>
          <a:prstGeom prst="rect">
            <a:avLst/>
          </a:prstGeom>
        </p:spPr>
      </p:pic>
      <p:sp>
        <p:nvSpPr>
          <p:cNvPr id="7" name="Content Placeholder 9"/>
          <p:cNvSpPr>
            <a:spLocks noGrp="1"/>
          </p:cNvSpPr>
          <p:nvPr>
            <p:ph sz="quarter" idx="10"/>
          </p:nvPr>
        </p:nvSpPr>
        <p:spPr>
          <a:xfrm>
            <a:off x="6724" y="86628"/>
            <a:ext cx="4072907" cy="327188"/>
          </a:xfrm>
        </p:spPr>
        <p:txBody>
          <a:bodyPr>
            <a:normAutofit/>
          </a:bodyPr>
          <a:lstStyle>
            <a:lvl1pPr marL="0" indent="0">
              <a:buFontTx/>
              <a:buNone/>
              <a:defRPr sz="2000" b="1">
                <a:solidFill>
                  <a:schemeClr val="bg1"/>
                </a:solidFill>
                <a:latin typeface="Arial" charset="0"/>
                <a:ea typeface="Arial" charset="0"/>
                <a:cs typeface="Arial" charset="0"/>
              </a:defRPr>
            </a:lvl1pPr>
          </a:lstStyle>
          <a:p>
            <a:pPr lvl="0"/>
            <a:r>
              <a:rPr lang="en-US" dirty="0"/>
              <a:t>Click to edit Master text styles</a:t>
            </a:r>
          </a:p>
        </p:txBody>
      </p:sp>
      <p:sp>
        <p:nvSpPr>
          <p:cNvPr id="13" name="Text Placeholder 12"/>
          <p:cNvSpPr>
            <a:spLocks noGrp="1"/>
          </p:cNvSpPr>
          <p:nvPr>
            <p:ph type="body" sz="quarter" idx="12"/>
          </p:nvPr>
        </p:nvSpPr>
        <p:spPr>
          <a:xfrm>
            <a:off x="1896944" y="3613150"/>
            <a:ext cx="1739900" cy="402537"/>
          </a:xfrm>
        </p:spPr>
        <p:txBody>
          <a:bodyPr>
            <a:normAutofit/>
          </a:bodyPr>
          <a:lstStyle>
            <a:lvl1pPr marL="0" indent="0" algn="ctr">
              <a:buFontTx/>
              <a:buNone/>
              <a:defRPr sz="1200">
                <a:solidFill>
                  <a:schemeClr val="bg1"/>
                </a:solidFill>
                <a:latin typeface="Arial" charset="0"/>
                <a:ea typeface="Arial" charset="0"/>
                <a:cs typeface="Arial" charset="0"/>
              </a:defRPr>
            </a:lvl1pPr>
          </a:lstStyle>
          <a:p>
            <a:pPr lvl="0"/>
            <a:r>
              <a:rPr lang="en-US" dirty="0"/>
              <a:t>Click to edit Master text styles</a:t>
            </a:r>
          </a:p>
        </p:txBody>
      </p:sp>
      <p:pic>
        <p:nvPicPr>
          <p:cNvPr id="28" name="Picture 2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7191" y="6273383"/>
            <a:ext cx="1092200" cy="415343"/>
          </a:xfrm>
          <a:prstGeom prst="rect">
            <a:avLst/>
          </a:prstGeom>
        </p:spPr>
      </p:pic>
      <p:sp>
        <p:nvSpPr>
          <p:cNvPr id="32" name="Picture Placeholder 31"/>
          <p:cNvSpPr>
            <a:spLocks noGrp="1"/>
          </p:cNvSpPr>
          <p:nvPr>
            <p:ph type="pic" sz="quarter" idx="13"/>
          </p:nvPr>
        </p:nvSpPr>
        <p:spPr>
          <a:xfrm>
            <a:off x="1896745" y="2004061"/>
            <a:ext cx="1739900" cy="1509078"/>
          </a:xfrm>
        </p:spPr>
        <p:txBody>
          <a:bodyPr/>
          <a:lstStyle/>
          <a:p>
            <a:endParaRPr lang="en-US"/>
          </a:p>
        </p:txBody>
      </p:sp>
      <p:sp>
        <p:nvSpPr>
          <p:cNvPr id="33" name="Text Placeholder 12"/>
          <p:cNvSpPr>
            <a:spLocks noGrp="1"/>
          </p:cNvSpPr>
          <p:nvPr>
            <p:ph type="body" sz="quarter" idx="14"/>
          </p:nvPr>
        </p:nvSpPr>
        <p:spPr>
          <a:xfrm>
            <a:off x="4205804" y="3613150"/>
            <a:ext cx="1739900" cy="402537"/>
          </a:xfrm>
        </p:spPr>
        <p:txBody>
          <a:bodyPr>
            <a:normAutofit/>
          </a:bodyPr>
          <a:lstStyle>
            <a:lvl1pPr marL="0" indent="0" algn="ctr">
              <a:buFontTx/>
              <a:buNone/>
              <a:defRPr sz="1200">
                <a:solidFill>
                  <a:schemeClr val="bg1"/>
                </a:solidFill>
                <a:latin typeface="Arial" charset="0"/>
                <a:ea typeface="Arial" charset="0"/>
                <a:cs typeface="Arial" charset="0"/>
              </a:defRPr>
            </a:lvl1pPr>
          </a:lstStyle>
          <a:p>
            <a:pPr lvl="0"/>
            <a:r>
              <a:rPr lang="en-US" dirty="0"/>
              <a:t>Click to edit Master text styles</a:t>
            </a:r>
          </a:p>
        </p:txBody>
      </p:sp>
      <p:sp>
        <p:nvSpPr>
          <p:cNvPr id="34" name="Picture Placeholder 31"/>
          <p:cNvSpPr>
            <a:spLocks noGrp="1"/>
          </p:cNvSpPr>
          <p:nvPr>
            <p:ph type="pic" sz="quarter" idx="15"/>
          </p:nvPr>
        </p:nvSpPr>
        <p:spPr>
          <a:xfrm>
            <a:off x="4205605" y="2004061"/>
            <a:ext cx="1739900" cy="1509078"/>
          </a:xfrm>
        </p:spPr>
        <p:txBody>
          <a:bodyPr/>
          <a:lstStyle/>
          <a:p>
            <a:endParaRPr lang="en-US"/>
          </a:p>
        </p:txBody>
      </p:sp>
      <p:sp>
        <p:nvSpPr>
          <p:cNvPr id="35" name="Text Placeholder 12"/>
          <p:cNvSpPr>
            <a:spLocks noGrp="1"/>
          </p:cNvSpPr>
          <p:nvPr>
            <p:ph type="body" sz="quarter" idx="16"/>
          </p:nvPr>
        </p:nvSpPr>
        <p:spPr>
          <a:xfrm>
            <a:off x="6514465" y="3613150"/>
            <a:ext cx="1739900" cy="402537"/>
          </a:xfrm>
        </p:spPr>
        <p:txBody>
          <a:bodyPr>
            <a:normAutofit/>
          </a:bodyPr>
          <a:lstStyle>
            <a:lvl1pPr marL="0" indent="0" algn="ctr">
              <a:buFontTx/>
              <a:buNone/>
              <a:defRPr sz="1200">
                <a:solidFill>
                  <a:schemeClr val="bg1"/>
                </a:solidFill>
                <a:latin typeface="Arial" charset="0"/>
                <a:ea typeface="Arial" charset="0"/>
                <a:cs typeface="Arial" charset="0"/>
              </a:defRPr>
            </a:lvl1pPr>
          </a:lstStyle>
          <a:p>
            <a:pPr lvl="0"/>
            <a:r>
              <a:rPr lang="en-US" dirty="0"/>
              <a:t>Click to edit Master text styles</a:t>
            </a:r>
          </a:p>
        </p:txBody>
      </p:sp>
      <p:sp>
        <p:nvSpPr>
          <p:cNvPr id="36" name="Picture Placeholder 31"/>
          <p:cNvSpPr>
            <a:spLocks noGrp="1"/>
          </p:cNvSpPr>
          <p:nvPr>
            <p:ph type="pic" sz="quarter" idx="17"/>
          </p:nvPr>
        </p:nvSpPr>
        <p:spPr>
          <a:xfrm>
            <a:off x="6514266" y="2004061"/>
            <a:ext cx="1739900" cy="1509078"/>
          </a:xfrm>
        </p:spPr>
        <p:txBody>
          <a:bodyPr/>
          <a:lstStyle/>
          <a:p>
            <a:endParaRPr lang="en-US"/>
          </a:p>
        </p:txBody>
      </p:sp>
      <p:sp>
        <p:nvSpPr>
          <p:cNvPr id="37" name="Text Placeholder 12"/>
          <p:cNvSpPr>
            <a:spLocks noGrp="1"/>
          </p:cNvSpPr>
          <p:nvPr>
            <p:ph type="body" sz="quarter" idx="18"/>
          </p:nvPr>
        </p:nvSpPr>
        <p:spPr>
          <a:xfrm>
            <a:off x="8823126" y="3613150"/>
            <a:ext cx="1739900" cy="402537"/>
          </a:xfrm>
        </p:spPr>
        <p:txBody>
          <a:bodyPr>
            <a:normAutofit/>
          </a:bodyPr>
          <a:lstStyle>
            <a:lvl1pPr marL="0" indent="0" algn="ctr">
              <a:buFontTx/>
              <a:buNone/>
              <a:defRPr sz="1200">
                <a:solidFill>
                  <a:schemeClr val="bg1"/>
                </a:solidFill>
                <a:latin typeface="Arial" charset="0"/>
                <a:ea typeface="Arial" charset="0"/>
                <a:cs typeface="Arial" charset="0"/>
              </a:defRPr>
            </a:lvl1pPr>
          </a:lstStyle>
          <a:p>
            <a:pPr lvl="0"/>
            <a:r>
              <a:rPr lang="en-US" dirty="0"/>
              <a:t>Click to edit Master text styles</a:t>
            </a:r>
          </a:p>
        </p:txBody>
      </p:sp>
      <p:sp>
        <p:nvSpPr>
          <p:cNvPr id="38" name="Picture Placeholder 31"/>
          <p:cNvSpPr>
            <a:spLocks noGrp="1"/>
          </p:cNvSpPr>
          <p:nvPr>
            <p:ph type="pic" sz="quarter" idx="19"/>
          </p:nvPr>
        </p:nvSpPr>
        <p:spPr>
          <a:xfrm>
            <a:off x="8822927" y="2004061"/>
            <a:ext cx="1739900" cy="1509078"/>
          </a:xfrm>
        </p:spPr>
        <p:txBody>
          <a:bodyPr/>
          <a:lstStyle/>
          <a:p>
            <a:endParaRPr lang="en-US"/>
          </a:p>
        </p:txBody>
      </p:sp>
    </p:spTree>
    <p:extLst>
      <p:ext uri="{BB962C8B-B14F-4D97-AF65-F5344CB8AC3E}">
        <p14:creationId xmlns:p14="http://schemas.microsoft.com/office/powerpoint/2010/main" val="12975879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Icons slide - O2">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079631" cy="495300"/>
          </a:xfrm>
          <a:prstGeom prst="rect">
            <a:avLst/>
          </a:prstGeom>
        </p:spPr>
      </p:pic>
      <p:sp>
        <p:nvSpPr>
          <p:cNvPr id="7" name="Content Placeholder 9"/>
          <p:cNvSpPr>
            <a:spLocks noGrp="1"/>
          </p:cNvSpPr>
          <p:nvPr>
            <p:ph sz="quarter" idx="10"/>
          </p:nvPr>
        </p:nvSpPr>
        <p:spPr>
          <a:xfrm>
            <a:off x="6725" y="86628"/>
            <a:ext cx="4016636" cy="327188"/>
          </a:xfrm>
        </p:spPr>
        <p:txBody>
          <a:bodyPr>
            <a:normAutofit/>
          </a:bodyPr>
          <a:lstStyle>
            <a:lvl1pPr marL="0" indent="0">
              <a:buFontTx/>
              <a:buNone/>
              <a:defRPr sz="2000" b="1">
                <a:solidFill>
                  <a:schemeClr val="bg1"/>
                </a:solidFill>
                <a:latin typeface="Arial" charset="0"/>
                <a:ea typeface="Arial" charset="0"/>
                <a:cs typeface="Arial" charset="0"/>
              </a:defRPr>
            </a:lvl1pPr>
          </a:lstStyle>
          <a:p>
            <a:pPr lvl="0"/>
            <a:r>
              <a:rPr lang="en-US" dirty="0"/>
              <a:t>Click to edit Master text styles</a:t>
            </a:r>
          </a:p>
        </p:txBody>
      </p:sp>
      <p:pic>
        <p:nvPicPr>
          <p:cNvPr id="16" name="Picture 1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7191" y="6273383"/>
            <a:ext cx="1092200" cy="415343"/>
          </a:xfrm>
          <a:prstGeom prst="rect">
            <a:avLst/>
          </a:prstGeom>
        </p:spPr>
      </p:pic>
      <p:pic>
        <p:nvPicPr>
          <p:cNvPr id="17" name="Picture 1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07191" y="6269627"/>
            <a:ext cx="1092200" cy="419100"/>
          </a:xfrm>
          <a:prstGeom prst="rect">
            <a:avLst/>
          </a:prstGeom>
        </p:spPr>
      </p:pic>
      <p:sp>
        <p:nvSpPr>
          <p:cNvPr id="18" name="Text Placeholder 12"/>
          <p:cNvSpPr>
            <a:spLocks noGrp="1"/>
          </p:cNvSpPr>
          <p:nvPr>
            <p:ph type="body" sz="quarter" idx="12"/>
          </p:nvPr>
        </p:nvSpPr>
        <p:spPr>
          <a:xfrm>
            <a:off x="1896944" y="3613150"/>
            <a:ext cx="1739900" cy="402537"/>
          </a:xfrm>
        </p:spPr>
        <p:txBody>
          <a:bodyPr>
            <a:normAutofit/>
          </a:bodyPr>
          <a:lstStyle>
            <a:lvl1pPr marL="0" indent="0" algn="ctr">
              <a:buFontTx/>
              <a:buNone/>
              <a:defRPr sz="1200">
                <a:solidFill>
                  <a:schemeClr val="bg1"/>
                </a:solidFill>
                <a:latin typeface="Arial" charset="0"/>
                <a:ea typeface="Arial" charset="0"/>
                <a:cs typeface="Arial" charset="0"/>
              </a:defRPr>
            </a:lvl1pPr>
          </a:lstStyle>
          <a:p>
            <a:pPr lvl="0"/>
            <a:r>
              <a:rPr lang="en-US" dirty="0"/>
              <a:t>Click to edit Master text styles</a:t>
            </a:r>
          </a:p>
        </p:txBody>
      </p:sp>
      <p:sp>
        <p:nvSpPr>
          <p:cNvPr id="19" name="Picture Placeholder 31"/>
          <p:cNvSpPr>
            <a:spLocks noGrp="1"/>
          </p:cNvSpPr>
          <p:nvPr>
            <p:ph type="pic" sz="quarter" idx="13"/>
          </p:nvPr>
        </p:nvSpPr>
        <p:spPr>
          <a:xfrm>
            <a:off x="1896745" y="2004061"/>
            <a:ext cx="1739900" cy="1509078"/>
          </a:xfrm>
        </p:spPr>
        <p:txBody>
          <a:bodyPr/>
          <a:lstStyle/>
          <a:p>
            <a:endParaRPr lang="en-US"/>
          </a:p>
        </p:txBody>
      </p:sp>
      <p:sp>
        <p:nvSpPr>
          <p:cNvPr id="20" name="Text Placeholder 12"/>
          <p:cNvSpPr>
            <a:spLocks noGrp="1"/>
          </p:cNvSpPr>
          <p:nvPr>
            <p:ph type="body" sz="quarter" idx="14"/>
          </p:nvPr>
        </p:nvSpPr>
        <p:spPr>
          <a:xfrm>
            <a:off x="4205804" y="3613150"/>
            <a:ext cx="1739900" cy="402537"/>
          </a:xfrm>
        </p:spPr>
        <p:txBody>
          <a:bodyPr>
            <a:normAutofit/>
          </a:bodyPr>
          <a:lstStyle>
            <a:lvl1pPr marL="0" indent="0" algn="ctr">
              <a:buFontTx/>
              <a:buNone/>
              <a:defRPr sz="1200">
                <a:solidFill>
                  <a:schemeClr val="bg1"/>
                </a:solidFill>
                <a:latin typeface="Arial" charset="0"/>
                <a:ea typeface="Arial" charset="0"/>
                <a:cs typeface="Arial" charset="0"/>
              </a:defRPr>
            </a:lvl1pPr>
          </a:lstStyle>
          <a:p>
            <a:pPr lvl="0"/>
            <a:r>
              <a:rPr lang="en-US" dirty="0"/>
              <a:t>Click to edit Master text styles</a:t>
            </a:r>
          </a:p>
        </p:txBody>
      </p:sp>
      <p:sp>
        <p:nvSpPr>
          <p:cNvPr id="21" name="Picture Placeholder 31"/>
          <p:cNvSpPr>
            <a:spLocks noGrp="1"/>
          </p:cNvSpPr>
          <p:nvPr>
            <p:ph type="pic" sz="quarter" idx="15"/>
          </p:nvPr>
        </p:nvSpPr>
        <p:spPr>
          <a:xfrm>
            <a:off x="4205605" y="2004061"/>
            <a:ext cx="1739900" cy="1509078"/>
          </a:xfrm>
        </p:spPr>
        <p:txBody>
          <a:bodyPr/>
          <a:lstStyle/>
          <a:p>
            <a:endParaRPr lang="en-US"/>
          </a:p>
        </p:txBody>
      </p:sp>
      <p:sp>
        <p:nvSpPr>
          <p:cNvPr id="22" name="Text Placeholder 12"/>
          <p:cNvSpPr>
            <a:spLocks noGrp="1"/>
          </p:cNvSpPr>
          <p:nvPr>
            <p:ph type="body" sz="quarter" idx="16"/>
          </p:nvPr>
        </p:nvSpPr>
        <p:spPr>
          <a:xfrm>
            <a:off x="6514465" y="3613150"/>
            <a:ext cx="1739900" cy="402537"/>
          </a:xfrm>
        </p:spPr>
        <p:txBody>
          <a:bodyPr>
            <a:normAutofit/>
          </a:bodyPr>
          <a:lstStyle>
            <a:lvl1pPr marL="0" indent="0" algn="ctr">
              <a:buFontTx/>
              <a:buNone/>
              <a:defRPr sz="1200">
                <a:solidFill>
                  <a:schemeClr val="bg1"/>
                </a:solidFill>
                <a:latin typeface="Arial" charset="0"/>
                <a:ea typeface="Arial" charset="0"/>
                <a:cs typeface="Arial" charset="0"/>
              </a:defRPr>
            </a:lvl1pPr>
          </a:lstStyle>
          <a:p>
            <a:pPr lvl="0"/>
            <a:r>
              <a:rPr lang="en-US" dirty="0"/>
              <a:t>Click to edit Master text styles</a:t>
            </a:r>
          </a:p>
        </p:txBody>
      </p:sp>
      <p:sp>
        <p:nvSpPr>
          <p:cNvPr id="23" name="Picture Placeholder 31"/>
          <p:cNvSpPr>
            <a:spLocks noGrp="1"/>
          </p:cNvSpPr>
          <p:nvPr>
            <p:ph type="pic" sz="quarter" idx="17"/>
          </p:nvPr>
        </p:nvSpPr>
        <p:spPr>
          <a:xfrm>
            <a:off x="6514266" y="2004061"/>
            <a:ext cx="1739900" cy="1509078"/>
          </a:xfrm>
        </p:spPr>
        <p:txBody>
          <a:bodyPr/>
          <a:lstStyle/>
          <a:p>
            <a:endParaRPr lang="en-US"/>
          </a:p>
        </p:txBody>
      </p:sp>
      <p:sp>
        <p:nvSpPr>
          <p:cNvPr id="24" name="Text Placeholder 12"/>
          <p:cNvSpPr>
            <a:spLocks noGrp="1"/>
          </p:cNvSpPr>
          <p:nvPr>
            <p:ph type="body" sz="quarter" idx="18"/>
          </p:nvPr>
        </p:nvSpPr>
        <p:spPr>
          <a:xfrm>
            <a:off x="8823126" y="3613150"/>
            <a:ext cx="1739900" cy="402537"/>
          </a:xfrm>
        </p:spPr>
        <p:txBody>
          <a:bodyPr>
            <a:normAutofit/>
          </a:bodyPr>
          <a:lstStyle>
            <a:lvl1pPr marL="0" indent="0" algn="ctr">
              <a:buFontTx/>
              <a:buNone/>
              <a:defRPr sz="1200">
                <a:solidFill>
                  <a:schemeClr val="bg1"/>
                </a:solidFill>
                <a:latin typeface="Arial" charset="0"/>
                <a:ea typeface="Arial" charset="0"/>
                <a:cs typeface="Arial" charset="0"/>
              </a:defRPr>
            </a:lvl1pPr>
          </a:lstStyle>
          <a:p>
            <a:pPr lvl="0"/>
            <a:r>
              <a:rPr lang="en-US" dirty="0"/>
              <a:t>Click to edit Master text styles</a:t>
            </a:r>
          </a:p>
        </p:txBody>
      </p:sp>
      <p:sp>
        <p:nvSpPr>
          <p:cNvPr id="25" name="Picture Placeholder 31"/>
          <p:cNvSpPr>
            <a:spLocks noGrp="1"/>
          </p:cNvSpPr>
          <p:nvPr>
            <p:ph type="pic" sz="quarter" idx="19"/>
          </p:nvPr>
        </p:nvSpPr>
        <p:spPr>
          <a:xfrm>
            <a:off x="8822927" y="2004061"/>
            <a:ext cx="1739900" cy="1509078"/>
          </a:xfrm>
        </p:spPr>
        <p:txBody>
          <a:bodyPr/>
          <a:lstStyle/>
          <a:p>
            <a:endParaRPr lang="en-US"/>
          </a:p>
        </p:txBody>
      </p:sp>
    </p:spTree>
    <p:extLst>
      <p:ext uri="{BB962C8B-B14F-4D97-AF65-F5344CB8AC3E}">
        <p14:creationId xmlns:p14="http://schemas.microsoft.com/office/powerpoint/2010/main" val="19422982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ig Point Slide">
    <p:spTree>
      <p:nvGrpSpPr>
        <p:cNvPr id="1" name=""/>
        <p:cNvGrpSpPr/>
        <p:nvPr/>
      </p:nvGrpSpPr>
      <p:grpSpPr>
        <a:xfrm>
          <a:off x="0" y="0"/>
          <a:ext cx="0" cy="0"/>
          <a:chOff x="0" y="0"/>
          <a:chExt cx="0" cy="0"/>
        </a:xfrm>
      </p:grpSpPr>
      <p:sp>
        <p:nvSpPr>
          <p:cNvPr id="10" name="Rectangle 9"/>
          <p:cNvSpPr/>
          <p:nvPr userDrawn="1"/>
        </p:nvSpPr>
        <p:spPr>
          <a:xfrm>
            <a:off x="0" y="1036320"/>
            <a:ext cx="10264140" cy="29794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4015740"/>
            <a:ext cx="5852160" cy="922020"/>
          </a:xfrm>
          <a:prstGeom prst="rect">
            <a:avLst/>
          </a:prstGeom>
          <a:solidFill>
            <a:srgbClr val="FCAF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12"/>
          <p:cNvSpPr>
            <a:spLocks noGrp="1"/>
          </p:cNvSpPr>
          <p:nvPr>
            <p:ph type="body" sz="quarter" idx="10" hasCustomPrompt="1"/>
          </p:nvPr>
        </p:nvSpPr>
        <p:spPr>
          <a:xfrm>
            <a:off x="106363" y="1135063"/>
            <a:ext cx="10006012" cy="2811462"/>
          </a:xfrm>
        </p:spPr>
        <p:txBody>
          <a:bodyPr>
            <a:normAutofit/>
          </a:bodyPr>
          <a:lstStyle>
            <a:lvl1pPr marL="0" marR="0" indent="0" algn="l" defTabSz="914400" rtl="0" eaLnBrk="1" fontAlgn="auto" latinLnBrk="0" hangingPunct="1">
              <a:lnSpc>
                <a:spcPct val="90000"/>
              </a:lnSpc>
              <a:spcBef>
                <a:spcPts val="1000"/>
              </a:spcBef>
              <a:spcAft>
                <a:spcPts val="0"/>
              </a:spcAft>
              <a:buClrTx/>
              <a:buSzTx/>
              <a:buFontTx/>
              <a:buNone/>
              <a:tabLst/>
              <a:defRPr sz="2200">
                <a:solidFill>
                  <a:schemeClr val="bg1"/>
                </a:solidFill>
                <a:latin typeface="Arial" charset="0"/>
                <a:ea typeface="Arial" charset="0"/>
                <a:cs typeface="Arial" charset="0"/>
              </a:defRPr>
            </a:lvl1p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en-US" dirty="0"/>
              <a:t>Click to edit Master text styles Click to edit Master text styles Click to edit Master text styles Click to edit Master text styles Click to edit Master text styles</a:t>
            </a:r>
            <a:br>
              <a:rPr lang="en-US" dirty="0"/>
            </a:br>
            <a:r>
              <a:rPr lang="en-US" dirty="0"/>
              <a:t>Click to edit Master text styles Click to edit Master text styles Click to edit  Master text styles Click to edit Master text styles Click to edit Master text styles</a:t>
            </a:r>
          </a:p>
          <a:p>
            <a:pPr marL="0" marR="0" lvl="0" indent="0" algn="l" defTabSz="914400" rtl="0" eaLnBrk="1" fontAlgn="auto" latinLnBrk="0" hangingPunct="1">
              <a:lnSpc>
                <a:spcPct val="90000"/>
              </a:lnSpc>
              <a:spcBef>
                <a:spcPts val="1000"/>
              </a:spcBef>
              <a:spcAft>
                <a:spcPts val="0"/>
              </a:spcAft>
              <a:buClrTx/>
              <a:buSzTx/>
              <a:buFontTx/>
              <a:buNone/>
              <a:tabLst/>
              <a:defRPr/>
            </a:pPr>
            <a:endParaRPr lang="en-US" dirty="0"/>
          </a:p>
          <a:p>
            <a:pPr marL="0" marR="0" lvl="0" indent="0" algn="l" defTabSz="914400" rtl="0" eaLnBrk="1" fontAlgn="auto" latinLnBrk="0" hangingPunct="1">
              <a:lnSpc>
                <a:spcPct val="90000"/>
              </a:lnSpc>
              <a:spcBef>
                <a:spcPts val="1000"/>
              </a:spcBef>
              <a:spcAft>
                <a:spcPts val="0"/>
              </a:spcAft>
              <a:buClrTx/>
              <a:buSzTx/>
              <a:buFontTx/>
              <a:buNone/>
              <a:tabLst/>
              <a:defRPr/>
            </a:pPr>
            <a:endParaRPr lang="en-US" dirty="0"/>
          </a:p>
          <a:p>
            <a:pPr marL="0" marR="0" lvl="0" indent="0" algn="l" defTabSz="914400" rtl="0" eaLnBrk="1" fontAlgn="auto" latinLnBrk="0" hangingPunct="1">
              <a:lnSpc>
                <a:spcPct val="90000"/>
              </a:lnSpc>
              <a:spcBef>
                <a:spcPts val="1000"/>
              </a:spcBef>
              <a:spcAft>
                <a:spcPts val="0"/>
              </a:spcAft>
              <a:buClrTx/>
              <a:buSzTx/>
              <a:buFontTx/>
              <a:buNone/>
              <a:tabLst/>
              <a:defRPr/>
            </a:pPr>
            <a:endParaRPr lang="en-US" dirty="0"/>
          </a:p>
          <a:p>
            <a:pPr marL="0" marR="0" lvl="0" indent="0" algn="l" defTabSz="914400" rtl="0" eaLnBrk="1" fontAlgn="auto" latinLnBrk="0" hangingPunct="1">
              <a:lnSpc>
                <a:spcPct val="90000"/>
              </a:lnSpc>
              <a:spcBef>
                <a:spcPts val="1000"/>
              </a:spcBef>
              <a:spcAft>
                <a:spcPts val="0"/>
              </a:spcAft>
              <a:buClrTx/>
              <a:buSzTx/>
              <a:buFontTx/>
              <a:buNone/>
              <a:tabLst/>
              <a:defRPr/>
            </a:pPr>
            <a:endParaRPr lang="en-US" dirty="0"/>
          </a:p>
          <a:p>
            <a:pPr marL="0" marR="0" lvl="0" indent="0" algn="l" defTabSz="914400" rtl="0" eaLnBrk="1" fontAlgn="auto" latinLnBrk="0" hangingPunct="1">
              <a:lnSpc>
                <a:spcPct val="90000"/>
              </a:lnSpc>
              <a:spcBef>
                <a:spcPts val="1000"/>
              </a:spcBef>
              <a:spcAft>
                <a:spcPts val="0"/>
              </a:spcAft>
              <a:buClrTx/>
              <a:buSzTx/>
              <a:buFontTx/>
              <a:buNone/>
              <a:tabLst/>
              <a:defRPr/>
            </a:pPr>
            <a:r>
              <a:rPr lang="en-US" dirty="0"/>
              <a:t> </a:t>
            </a:r>
          </a:p>
          <a:p>
            <a:pPr marL="0" marR="0" lvl="0" indent="0" algn="l" defTabSz="914400" rtl="0" eaLnBrk="1" fontAlgn="auto" latinLnBrk="0" hangingPunct="1">
              <a:lnSpc>
                <a:spcPct val="90000"/>
              </a:lnSpc>
              <a:spcBef>
                <a:spcPts val="1000"/>
              </a:spcBef>
              <a:spcAft>
                <a:spcPts val="0"/>
              </a:spcAft>
              <a:buClrTx/>
              <a:buSzTx/>
              <a:buFontTx/>
              <a:buNone/>
              <a:tabLst/>
              <a:defRPr/>
            </a:pPr>
            <a:endParaRPr lang="en-US" dirty="0"/>
          </a:p>
          <a:p>
            <a:pPr lvl="0"/>
            <a:endParaRPr lang="en-US" dirty="0"/>
          </a:p>
        </p:txBody>
      </p:sp>
      <p:sp>
        <p:nvSpPr>
          <p:cNvPr id="15" name="Text Placeholder 14"/>
          <p:cNvSpPr>
            <a:spLocks noGrp="1"/>
          </p:cNvSpPr>
          <p:nvPr>
            <p:ph type="body" sz="quarter" idx="11"/>
          </p:nvPr>
        </p:nvSpPr>
        <p:spPr>
          <a:xfrm>
            <a:off x="106363" y="4106863"/>
            <a:ext cx="5646737" cy="731837"/>
          </a:xfrm>
        </p:spPr>
        <p:txBody>
          <a:bodyPr>
            <a:normAutofit/>
          </a:bodyPr>
          <a:lstStyle>
            <a:lvl1pPr marL="6350" indent="0">
              <a:buFontTx/>
              <a:buNone/>
              <a:tabLst/>
              <a:defRPr sz="2200" b="1">
                <a:solidFill>
                  <a:srgbClr val="105151"/>
                </a:solidFill>
                <a:latin typeface="Arial" charset="0"/>
                <a:ea typeface="Arial" charset="0"/>
                <a:cs typeface="Arial" charset="0"/>
              </a:defRPr>
            </a:lvl1pPr>
            <a:lvl2pPr marL="6350" indent="0">
              <a:buFontTx/>
              <a:buNone/>
              <a:tabLst/>
              <a:defRPr sz="2200">
                <a:solidFill>
                  <a:srgbClr val="105151"/>
                </a:solidFill>
                <a:latin typeface="Arial" charset="0"/>
                <a:ea typeface="Arial" charset="0"/>
                <a:cs typeface="Arial" charset="0"/>
              </a:defRPr>
            </a:lvl2pPr>
          </a:lstStyle>
          <a:p>
            <a:pPr lvl="0"/>
            <a:r>
              <a:rPr lang="en-US" dirty="0"/>
              <a:t>Click to edit Master text styles</a:t>
            </a:r>
          </a:p>
          <a:p>
            <a:pPr lvl="1"/>
            <a:r>
              <a:rPr lang="en-US" dirty="0"/>
              <a:t>Second level</a:t>
            </a:r>
          </a:p>
        </p:txBody>
      </p:sp>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7191" y="6269627"/>
            <a:ext cx="1092200" cy="419100"/>
          </a:xfrm>
          <a:prstGeom prst="rect">
            <a:avLst/>
          </a:prstGeom>
        </p:spPr>
      </p:pic>
    </p:spTree>
    <p:extLst>
      <p:ext uri="{BB962C8B-B14F-4D97-AF65-F5344CB8AC3E}">
        <p14:creationId xmlns:p14="http://schemas.microsoft.com/office/powerpoint/2010/main" val="1085154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Slide - O2">
    <p:spTree>
      <p:nvGrpSpPr>
        <p:cNvPr id="1" name=""/>
        <p:cNvGrpSpPr/>
        <p:nvPr/>
      </p:nvGrpSpPr>
      <p:grpSpPr>
        <a:xfrm>
          <a:off x="0" y="0"/>
          <a:ext cx="0" cy="0"/>
          <a:chOff x="0" y="0"/>
          <a:chExt cx="0" cy="0"/>
        </a:xfrm>
      </p:grpSpPr>
      <p:sp>
        <p:nvSpPr>
          <p:cNvPr id="14" name="Rectangle 13"/>
          <p:cNvSpPr/>
          <p:nvPr userDrawn="1"/>
        </p:nvSpPr>
        <p:spPr>
          <a:xfrm>
            <a:off x="0" y="2533650"/>
            <a:ext cx="7809108" cy="17907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icture Placeholder 7"/>
          <p:cNvSpPr>
            <a:spLocks noGrp="1"/>
          </p:cNvSpPr>
          <p:nvPr>
            <p:ph type="pic" sz="quarter" idx="10"/>
          </p:nvPr>
        </p:nvSpPr>
        <p:spPr>
          <a:xfrm>
            <a:off x="0" y="0"/>
            <a:ext cx="12192000" cy="6858000"/>
          </a:xfrm>
        </p:spPr>
        <p:txBody>
          <a:bodyPr/>
          <a:lstStyle/>
          <a:p>
            <a:endParaRPr lang="en-US"/>
          </a:p>
        </p:txBody>
      </p:sp>
      <p:sp>
        <p:nvSpPr>
          <p:cNvPr id="13" name="Content Placeholder 11"/>
          <p:cNvSpPr>
            <a:spLocks noGrp="1"/>
          </p:cNvSpPr>
          <p:nvPr>
            <p:ph sz="quarter" idx="12"/>
          </p:nvPr>
        </p:nvSpPr>
        <p:spPr>
          <a:xfrm>
            <a:off x="127000" y="2643188"/>
            <a:ext cx="7508574" cy="1374775"/>
          </a:xfrm>
        </p:spPr>
        <p:txBody>
          <a:bodyPr>
            <a:noAutofit/>
          </a:bodyPr>
          <a:lstStyle>
            <a:lvl1pPr marL="0" indent="0">
              <a:buFontTx/>
              <a:buNone/>
              <a:defRPr sz="5400" b="1">
                <a:solidFill>
                  <a:schemeClr val="bg1"/>
                </a:solidFill>
                <a:latin typeface="Arial" charset="0"/>
                <a:ea typeface="Arial" charset="0"/>
                <a:cs typeface="Arial" charset="0"/>
              </a:defRPr>
            </a:lvl1pPr>
          </a:lstStyle>
          <a:p>
            <a:pPr lvl="0"/>
            <a:r>
              <a:rPr lang="en-US" dirty="0"/>
              <a:t>Click to edit Master text styles</a:t>
            </a:r>
          </a:p>
        </p:txBody>
      </p:sp>
    </p:spTree>
    <p:extLst>
      <p:ext uri="{BB962C8B-B14F-4D97-AF65-F5344CB8AC3E}">
        <p14:creationId xmlns:p14="http://schemas.microsoft.com/office/powerpoint/2010/main" val="41889131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Map Slid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079631" cy="495300"/>
          </a:xfrm>
          <a:prstGeom prst="rect">
            <a:avLst/>
          </a:prstGeom>
        </p:spPr>
      </p:pic>
      <p:sp>
        <p:nvSpPr>
          <p:cNvPr id="7" name="Content Placeholder 9"/>
          <p:cNvSpPr>
            <a:spLocks noGrp="1"/>
          </p:cNvSpPr>
          <p:nvPr>
            <p:ph sz="quarter" idx="10"/>
          </p:nvPr>
        </p:nvSpPr>
        <p:spPr>
          <a:xfrm>
            <a:off x="6724" y="86628"/>
            <a:ext cx="5079213" cy="327188"/>
          </a:xfrm>
        </p:spPr>
        <p:txBody>
          <a:bodyPr>
            <a:normAutofit/>
          </a:bodyPr>
          <a:lstStyle>
            <a:lvl1pPr marL="0" indent="0">
              <a:buFontTx/>
              <a:buNone/>
              <a:defRPr sz="2000" b="1">
                <a:solidFill>
                  <a:schemeClr val="bg1"/>
                </a:solidFill>
                <a:latin typeface="Arial" charset="0"/>
                <a:ea typeface="Arial" charset="0"/>
                <a:cs typeface="Arial" charset="0"/>
              </a:defRPr>
            </a:lvl1pPr>
          </a:lstStyle>
          <a:p>
            <a:pPr lvl="0"/>
            <a:r>
              <a:rPr lang="en-US" dirty="0"/>
              <a:t>Click to edit Master text styles</a:t>
            </a:r>
          </a:p>
        </p:txBody>
      </p:sp>
      <p:pic>
        <p:nvPicPr>
          <p:cNvPr id="16" name="Picture 1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7191" y="6273383"/>
            <a:ext cx="1092200" cy="415343"/>
          </a:xfrm>
          <a:prstGeom prst="rect">
            <a:avLst/>
          </a:prstGeom>
        </p:spPr>
      </p:pic>
      <p:pic>
        <p:nvPicPr>
          <p:cNvPr id="17" name="Picture 1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07191" y="6269627"/>
            <a:ext cx="1092200" cy="419100"/>
          </a:xfrm>
          <a:prstGeom prst="rect">
            <a:avLst/>
          </a:prstGeom>
        </p:spPr>
      </p:pic>
      <p:sp>
        <p:nvSpPr>
          <p:cNvPr id="19" name="SmartArt Placeholder 18"/>
          <p:cNvSpPr>
            <a:spLocks noGrp="1"/>
          </p:cNvSpPr>
          <p:nvPr>
            <p:ph type="dgm" sz="quarter" idx="11"/>
          </p:nvPr>
        </p:nvSpPr>
        <p:spPr>
          <a:xfrm>
            <a:off x="3635375" y="1036638"/>
            <a:ext cx="5029200" cy="4852987"/>
          </a:xfrm>
        </p:spPr>
        <p:txBody>
          <a:bodyPr/>
          <a:lstStyle/>
          <a:p>
            <a:endParaRPr lang="en-US"/>
          </a:p>
        </p:txBody>
      </p:sp>
      <p:pic>
        <p:nvPicPr>
          <p:cNvPr id="20" name="Picture 19"/>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510905" y="2180590"/>
            <a:ext cx="444500" cy="88900"/>
          </a:xfrm>
          <a:prstGeom prst="rect">
            <a:avLst/>
          </a:prstGeom>
        </p:spPr>
      </p:pic>
      <p:sp>
        <p:nvSpPr>
          <p:cNvPr id="22" name="Text Placeholder 21"/>
          <p:cNvSpPr>
            <a:spLocks noGrp="1"/>
          </p:cNvSpPr>
          <p:nvPr>
            <p:ph type="body" sz="quarter" idx="12"/>
          </p:nvPr>
        </p:nvSpPr>
        <p:spPr>
          <a:xfrm>
            <a:off x="9060815" y="2088039"/>
            <a:ext cx="2354263" cy="274002"/>
          </a:xfrm>
        </p:spPr>
        <p:txBody>
          <a:bodyPr>
            <a:normAutofit/>
          </a:bodyPr>
          <a:lstStyle>
            <a:lvl1pPr marL="0" indent="0">
              <a:buFontTx/>
              <a:buNone/>
              <a:defRPr sz="1000">
                <a:solidFill>
                  <a:srgbClr val="6F6F6E"/>
                </a:solidFill>
                <a:latin typeface="Arial" charset="0"/>
                <a:ea typeface="Arial" charset="0"/>
                <a:cs typeface="Arial" charset="0"/>
              </a:defRPr>
            </a:lvl1pPr>
          </a:lstStyle>
          <a:p>
            <a:pPr lvl="0"/>
            <a:r>
              <a:rPr lang="en-US" dirty="0"/>
              <a:t>Click to edit Master text styles</a:t>
            </a:r>
          </a:p>
        </p:txBody>
      </p:sp>
      <p:pic>
        <p:nvPicPr>
          <p:cNvPr id="23" name="Picture 2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510905" y="4055110"/>
            <a:ext cx="444500" cy="88900"/>
          </a:xfrm>
          <a:prstGeom prst="rect">
            <a:avLst/>
          </a:prstGeom>
        </p:spPr>
      </p:pic>
      <p:sp>
        <p:nvSpPr>
          <p:cNvPr id="24" name="Text Placeholder 21"/>
          <p:cNvSpPr>
            <a:spLocks noGrp="1"/>
          </p:cNvSpPr>
          <p:nvPr>
            <p:ph type="body" sz="quarter" idx="13"/>
          </p:nvPr>
        </p:nvSpPr>
        <p:spPr>
          <a:xfrm>
            <a:off x="9060815" y="3962559"/>
            <a:ext cx="2354263" cy="274002"/>
          </a:xfrm>
        </p:spPr>
        <p:txBody>
          <a:bodyPr>
            <a:normAutofit/>
          </a:bodyPr>
          <a:lstStyle>
            <a:lvl1pPr marL="0" indent="0">
              <a:buFontTx/>
              <a:buNone/>
              <a:defRPr sz="1000">
                <a:solidFill>
                  <a:srgbClr val="6F6F6E"/>
                </a:solidFill>
                <a:latin typeface="Arial" charset="0"/>
                <a:ea typeface="Arial" charset="0"/>
                <a:cs typeface="Arial" charset="0"/>
              </a:defRPr>
            </a:lvl1pPr>
          </a:lstStyle>
          <a:p>
            <a:pPr lvl="0"/>
            <a:r>
              <a:rPr lang="en-US" dirty="0"/>
              <a:t>Click to edit Master text styles</a:t>
            </a:r>
          </a:p>
        </p:txBody>
      </p:sp>
      <p:pic>
        <p:nvPicPr>
          <p:cNvPr id="25" name="Picture 24"/>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rot="10800000">
            <a:off x="3322320" y="2269490"/>
            <a:ext cx="444500" cy="88900"/>
          </a:xfrm>
          <a:prstGeom prst="rect">
            <a:avLst/>
          </a:prstGeom>
        </p:spPr>
      </p:pic>
      <p:sp>
        <p:nvSpPr>
          <p:cNvPr id="26" name="Text Placeholder 21"/>
          <p:cNvSpPr>
            <a:spLocks noGrp="1"/>
          </p:cNvSpPr>
          <p:nvPr>
            <p:ph type="body" sz="quarter" idx="14"/>
          </p:nvPr>
        </p:nvSpPr>
        <p:spPr>
          <a:xfrm>
            <a:off x="861536" y="2180590"/>
            <a:ext cx="2354263" cy="274002"/>
          </a:xfrm>
        </p:spPr>
        <p:txBody>
          <a:bodyPr>
            <a:normAutofit/>
          </a:bodyPr>
          <a:lstStyle>
            <a:lvl1pPr marL="0" indent="0" algn="r">
              <a:buFontTx/>
              <a:buNone/>
              <a:defRPr sz="1000">
                <a:solidFill>
                  <a:srgbClr val="6F6F6E"/>
                </a:solidFill>
                <a:latin typeface="Arial" charset="0"/>
                <a:ea typeface="Arial" charset="0"/>
                <a:cs typeface="Arial" charset="0"/>
              </a:defRPr>
            </a:lvl1pPr>
          </a:lstStyle>
          <a:p>
            <a:pPr lvl="0"/>
            <a:r>
              <a:rPr lang="en-US" dirty="0"/>
              <a:t>Click to edit Master text styles</a:t>
            </a:r>
          </a:p>
        </p:txBody>
      </p:sp>
      <p:pic>
        <p:nvPicPr>
          <p:cNvPr id="27" name="Picture 26"/>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rot="10800000">
            <a:off x="3322320" y="4578350"/>
            <a:ext cx="444500" cy="88900"/>
          </a:xfrm>
          <a:prstGeom prst="rect">
            <a:avLst/>
          </a:prstGeom>
        </p:spPr>
      </p:pic>
      <p:sp>
        <p:nvSpPr>
          <p:cNvPr id="28" name="Text Placeholder 21"/>
          <p:cNvSpPr>
            <a:spLocks noGrp="1"/>
          </p:cNvSpPr>
          <p:nvPr>
            <p:ph type="body" sz="quarter" idx="15"/>
          </p:nvPr>
        </p:nvSpPr>
        <p:spPr>
          <a:xfrm>
            <a:off x="861536" y="4489450"/>
            <a:ext cx="2354263" cy="274002"/>
          </a:xfrm>
        </p:spPr>
        <p:txBody>
          <a:bodyPr>
            <a:normAutofit/>
          </a:bodyPr>
          <a:lstStyle>
            <a:lvl1pPr marL="0" indent="0" algn="r">
              <a:buFontTx/>
              <a:buNone/>
              <a:defRPr sz="1000">
                <a:solidFill>
                  <a:srgbClr val="6F6F6E"/>
                </a:solidFill>
                <a:latin typeface="Arial" charset="0"/>
                <a:ea typeface="Arial" charset="0"/>
                <a:cs typeface="Arial" charset="0"/>
              </a:defRPr>
            </a:lvl1pPr>
          </a:lstStyle>
          <a:p>
            <a:pPr lvl="0"/>
            <a:r>
              <a:rPr lang="en-US" dirty="0"/>
              <a:t>Click to edit Master text styles</a:t>
            </a:r>
          </a:p>
        </p:txBody>
      </p:sp>
    </p:spTree>
    <p:extLst>
      <p:ext uri="{BB962C8B-B14F-4D97-AF65-F5344CB8AC3E}">
        <p14:creationId xmlns:p14="http://schemas.microsoft.com/office/powerpoint/2010/main" val="397516677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mp; Text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079631" cy="495300"/>
          </a:xfrm>
          <a:prstGeom prst="rect">
            <a:avLst/>
          </a:prstGeom>
        </p:spPr>
      </p:pic>
      <p:sp>
        <p:nvSpPr>
          <p:cNvPr id="9" name="Content Placeholder 9"/>
          <p:cNvSpPr>
            <a:spLocks noGrp="1"/>
          </p:cNvSpPr>
          <p:nvPr>
            <p:ph sz="quarter" idx="10"/>
          </p:nvPr>
        </p:nvSpPr>
        <p:spPr>
          <a:xfrm>
            <a:off x="6725" y="86628"/>
            <a:ext cx="3955676" cy="327188"/>
          </a:xfrm>
        </p:spPr>
        <p:txBody>
          <a:bodyPr>
            <a:normAutofit/>
          </a:bodyPr>
          <a:lstStyle>
            <a:lvl1pPr marL="0" indent="0">
              <a:buFontTx/>
              <a:buNone/>
              <a:defRPr sz="2000" b="1">
                <a:solidFill>
                  <a:schemeClr val="bg1"/>
                </a:solidFill>
                <a:latin typeface="Arial" charset="0"/>
                <a:ea typeface="Arial" charset="0"/>
                <a:cs typeface="Arial" charset="0"/>
              </a:defRPr>
            </a:lvl1pPr>
          </a:lstStyle>
          <a:p>
            <a:pPr lvl="0"/>
            <a:r>
              <a:rPr lang="en-US" dirty="0"/>
              <a:t>Click to edit Master text styles</a:t>
            </a:r>
          </a:p>
        </p:txBody>
      </p: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7191" y="6269627"/>
            <a:ext cx="1092200" cy="419100"/>
          </a:xfrm>
          <a:prstGeom prst="rect">
            <a:avLst/>
          </a:prstGeom>
        </p:spPr>
      </p:pic>
      <p:sp>
        <p:nvSpPr>
          <p:cNvPr id="14" name="Text Placeholder 13"/>
          <p:cNvSpPr>
            <a:spLocks noGrp="1"/>
          </p:cNvSpPr>
          <p:nvPr>
            <p:ph type="body" sz="quarter" idx="11"/>
          </p:nvPr>
        </p:nvSpPr>
        <p:spPr>
          <a:xfrm>
            <a:off x="617538" y="944563"/>
            <a:ext cx="10987087" cy="1074737"/>
          </a:xfrm>
        </p:spPr>
        <p:txBody>
          <a:bodyPr>
            <a:normAutofit/>
          </a:bodyPr>
          <a:lstStyle>
            <a:lvl1pPr marL="6350" indent="0">
              <a:buFontTx/>
              <a:buNone/>
              <a:tabLst/>
              <a:defRPr sz="1800">
                <a:solidFill>
                  <a:srgbClr val="6F6F6E"/>
                </a:solidFill>
                <a:latin typeface="Arial" charset="0"/>
                <a:ea typeface="Arial" charset="0"/>
                <a:cs typeface="Arial" charset="0"/>
              </a:defRPr>
            </a:lvl1pPr>
            <a:lvl2pPr marL="6350" indent="0">
              <a:buFont typeface="Arial" charset="0"/>
              <a:buChar char="•"/>
              <a:tabLst/>
              <a:defRPr baseline="0">
                <a:solidFill>
                  <a:srgbClr val="6F6F6E"/>
                </a:solidFill>
                <a:latin typeface="Arial" charset="0"/>
                <a:ea typeface="Arial" charset="0"/>
                <a:cs typeface="Arial" charset="0"/>
              </a:defRPr>
            </a:lvl2pPr>
            <a:lvl3pPr marL="6350" indent="0">
              <a:buFontTx/>
              <a:buNone/>
              <a:tabLst/>
              <a:defRPr b="1">
                <a:solidFill>
                  <a:srgbClr val="105151"/>
                </a:solidFill>
                <a:latin typeface="Arial" charset="0"/>
                <a:ea typeface="Arial" charset="0"/>
                <a:cs typeface="Arial" charset="0"/>
              </a:defRPr>
            </a:lvl3pPr>
          </a:lstStyle>
          <a:p>
            <a:pPr lvl="0"/>
            <a:r>
              <a:rPr lang="en-US" dirty="0"/>
              <a:t>Click to edit Master text styles</a:t>
            </a:r>
          </a:p>
        </p:txBody>
      </p:sp>
      <p:sp>
        <p:nvSpPr>
          <p:cNvPr id="17" name="Text Placeholder 16"/>
          <p:cNvSpPr>
            <a:spLocks noGrp="1"/>
          </p:cNvSpPr>
          <p:nvPr>
            <p:ph type="body" sz="quarter" idx="12"/>
          </p:nvPr>
        </p:nvSpPr>
        <p:spPr>
          <a:xfrm>
            <a:off x="617538" y="2163763"/>
            <a:ext cx="11010900" cy="1722437"/>
          </a:xfrm>
        </p:spPr>
        <p:txBody>
          <a:bodyPr>
            <a:normAutofit/>
          </a:bodyPr>
          <a:lstStyle>
            <a:lvl1pPr>
              <a:defRPr sz="1800">
                <a:solidFill>
                  <a:srgbClr val="6F6F6E"/>
                </a:solidFill>
                <a:latin typeface="Arial" charset="0"/>
                <a:ea typeface="Arial" charset="0"/>
                <a:cs typeface="Arial" charset="0"/>
              </a:defRPr>
            </a:lvl1pPr>
          </a:lstStyle>
          <a:p>
            <a:pPr lvl="0"/>
            <a:r>
              <a:rPr lang="en-US" dirty="0"/>
              <a:t>Click to edit Master text styles</a:t>
            </a:r>
          </a:p>
        </p:txBody>
      </p:sp>
      <p:sp>
        <p:nvSpPr>
          <p:cNvPr id="19" name="Text Placeholder 18"/>
          <p:cNvSpPr>
            <a:spLocks noGrp="1"/>
          </p:cNvSpPr>
          <p:nvPr>
            <p:ph type="body" sz="quarter" idx="13"/>
          </p:nvPr>
        </p:nvSpPr>
        <p:spPr>
          <a:xfrm>
            <a:off x="617537" y="5158740"/>
            <a:ext cx="10987087" cy="502920"/>
          </a:xfrm>
        </p:spPr>
        <p:txBody>
          <a:bodyPr>
            <a:normAutofit/>
          </a:bodyPr>
          <a:lstStyle>
            <a:lvl1pPr marL="0" indent="0">
              <a:buNone/>
              <a:defRPr sz="1800" b="1">
                <a:solidFill>
                  <a:srgbClr val="105151"/>
                </a:solidFill>
                <a:latin typeface="Arial" charset="0"/>
                <a:ea typeface="Arial" charset="0"/>
                <a:cs typeface="Arial" charset="0"/>
              </a:defRPr>
            </a:lvl1pPr>
          </a:lstStyle>
          <a:p>
            <a:pPr lvl="0"/>
            <a:r>
              <a:rPr lang="en-US" dirty="0"/>
              <a:t>Click to edit Master text styles</a:t>
            </a:r>
          </a:p>
        </p:txBody>
      </p:sp>
    </p:spTree>
    <p:extLst>
      <p:ext uri="{BB962C8B-B14F-4D97-AF65-F5344CB8AC3E}">
        <p14:creationId xmlns:p14="http://schemas.microsoft.com/office/powerpoint/2010/main" val="3431275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raph Slide">
    <p:spTree>
      <p:nvGrpSpPr>
        <p:cNvPr id="1" name=""/>
        <p:cNvGrpSpPr/>
        <p:nvPr/>
      </p:nvGrpSpPr>
      <p:grpSpPr>
        <a:xfrm>
          <a:off x="0" y="0"/>
          <a:ext cx="0" cy="0"/>
          <a:chOff x="0" y="0"/>
          <a:chExt cx="0" cy="0"/>
        </a:xfrm>
      </p:grpSpPr>
      <p:pic>
        <p:nvPicPr>
          <p:cNvPr id="39" name="Picture 3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079631" cy="495300"/>
          </a:xfrm>
          <a:prstGeom prst="rect">
            <a:avLst/>
          </a:prstGeom>
        </p:spPr>
      </p:pic>
      <p:sp>
        <p:nvSpPr>
          <p:cNvPr id="17" name="Content Placeholder 9"/>
          <p:cNvSpPr>
            <a:spLocks noGrp="1"/>
          </p:cNvSpPr>
          <p:nvPr>
            <p:ph sz="quarter" idx="10"/>
          </p:nvPr>
        </p:nvSpPr>
        <p:spPr>
          <a:xfrm>
            <a:off x="6724" y="86628"/>
            <a:ext cx="5079213" cy="327188"/>
          </a:xfrm>
        </p:spPr>
        <p:txBody>
          <a:bodyPr>
            <a:normAutofit/>
          </a:bodyPr>
          <a:lstStyle>
            <a:lvl1pPr marL="0" indent="0">
              <a:buFontTx/>
              <a:buNone/>
              <a:defRPr sz="2000" b="1">
                <a:solidFill>
                  <a:schemeClr val="bg1"/>
                </a:solidFill>
                <a:latin typeface="Arial" charset="0"/>
                <a:ea typeface="Arial" charset="0"/>
                <a:cs typeface="Arial" charset="0"/>
              </a:defRPr>
            </a:lvl1pPr>
          </a:lstStyle>
          <a:p>
            <a:pPr lvl="0"/>
            <a:r>
              <a:rPr lang="en-US" dirty="0"/>
              <a:t>Click to edit Master text styles</a:t>
            </a:r>
          </a:p>
        </p:txBody>
      </p:sp>
      <p:sp>
        <p:nvSpPr>
          <p:cNvPr id="19" name="Chart Placeholder 18"/>
          <p:cNvSpPr>
            <a:spLocks noGrp="1"/>
          </p:cNvSpPr>
          <p:nvPr>
            <p:ph type="chart" sz="quarter" idx="11"/>
          </p:nvPr>
        </p:nvSpPr>
        <p:spPr>
          <a:xfrm>
            <a:off x="659235" y="1720850"/>
            <a:ext cx="3875087" cy="2901950"/>
          </a:xfrm>
        </p:spPr>
        <p:txBody>
          <a:bodyPr/>
          <a:lstStyle/>
          <a:p>
            <a:endParaRPr lang="en-US"/>
          </a:p>
        </p:txBody>
      </p:sp>
      <p:pic>
        <p:nvPicPr>
          <p:cNvPr id="22" name="Picture 21"/>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9867180" y="1720850"/>
            <a:ext cx="1765300" cy="3030193"/>
          </a:xfrm>
          <a:prstGeom prst="rect">
            <a:avLst/>
          </a:prstGeom>
        </p:spPr>
      </p:pic>
      <p:sp>
        <p:nvSpPr>
          <p:cNvPr id="21" name="Chart Placeholder 18"/>
          <p:cNvSpPr>
            <a:spLocks noGrp="1"/>
          </p:cNvSpPr>
          <p:nvPr>
            <p:ph type="chart" sz="quarter" idx="12"/>
          </p:nvPr>
        </p:nvSpPr>
        <p:spPr>
          <a:xfrm>
            <a:off x="5007431" y="1720850"/>
            <a:ext cx="3875087" cy="2901950"/>
          </a:xfrm>
        </p:spPr>
        <p:txBody>
          <a:bodyPr/>
          <a:lstStyle/>
          <a:p>
            <a:endParaRPr lang="en-US"/>
          </a:p>
        </p:txBody>
      </p:sp>
      <p:sp>
        <p:nvSpPr>
          <p:cNvPr id="24" name="Text Placeholder 23"/>
          <p:cNvSpPr>
            <a:spLocks noGrp="1"/>
          </p:cNvSpPr>
          <p:nvPr>
            <p:ph type="body" sz="quarter" idx="13" hasCustomPrompt="1"/>
          </p:nvPr>
        </p:nvSpPr>
        <p:spPr>
          <a:xfrm>
            <a:off x="10013950" y="1841501"/>
            <a:ext cx="1495425" cy="332598"/>
          </a:xfrm>
        </p:spPr>
        <p:txBody>
          <a:bodyPr>
            <a:normAutofit/>
          </a:bodyPr>
          <a:lstStyle>
            <a:lvl1pPr marL="0" indent="0" algn="ctr">
              <a:buFontTx/>
              <a:buNone/>
              <a:defRPr sz="900">
                <a:solidFill>
                  <a:schemeClr val="bg1"/>
                </a:solidFill>
                <a:latin typeface="Arial" charset="0"/>
                <a:ea typeface="Arial" charset="0"/>
                <a:cs typeface="Arial" charset="0"/>
              </a:defRPr>
            </a:lvl1pPr>
          </a:lstStyle>
          <a:p>
            <a:pPr lvl="0"/>
            <a:r>
              <a:rPr lang="en-US" dirty="0"/>
              <a:t>Click to edit Master</a:t>
            </a:r>
            <a:br>
              <a:rPr lang="en-US" dirty="0"/>
            </a:br>
            <a:r>
              <a:rPr lang="en-US" dirty="0"/>
              <a:t>text styles</a:t>
            </a:r>
          </a:p>
        </p:txBody>
      </p:sp>
      <p:cxnSp>
        <p:nvCxnSpPr>
          <p:cNvPr id="33" name="Straight Arrow Connector 32"/>
          <p:cNvCxnSpPr/>
          <p:nvPr userDrawn="1"/>
        </p:nvCxnSpPr>
        <p:spPr>
          <a:xfrm rot="10800000" flipV="1">
            <a:off x="10749830" y="2250830"/>
            <a:ext cx="0" cy="332509"/>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34" name="Text Placeholder 23"/>
          <p:cNvSpPr>
            <a:spLocks noGrp="1"/>
          </p:cNvSpPr>
          <p:nvPr>
            <p:ph type="body" sz="quarter" idx="14" hasCustomPrompt="1"/>
          </p:nvPr>
        </p:nvSpPr>
        <p:spPr>
          <a:xfrm>
            <a:off x="10013950" y="2659985"/>
            <a:ext cx="1495425" cy="332598"/>
          </a:xfrm>
        </p:spPr>
        <p:txBody>
          <a:bodyPr>
            <a:normAutofit/>
          </a:bodyPr>
          <a:lstStyle>
            <a:lvl1pPr marL="0" indent="0" algn="ctr">
              <a:buFontTx/>
              <a:buNone/>
              <a:defRPr sz="900">
                <a:solidFill>
                  <a:schemeClr val="bg1"/>
                </a:solidFill>
                <a:latin typeface="Arial" charset="0"/>
                <a:ea typeface="Arial" charset="0"/>
                <a:cs typeface="Arial" charset="0"/>
              </a:defRPr>
            </a:lvl1pPr>
          </a:lstStyle>
          <a:p>
            <a:pPr lvl="0"/>
            <a:r>
              <a:rPr lang="en-US" dirty="0"/>
              <a:t>Click to edit Master</a:t>
            </a:r>
            <a:br>
              <a:rPr lang="en-US" dirty="0"/>
            </a:br>
            <a:r>
              <a:rPr lang="en-US" dirty="0"/>
              <a:t>text styles</a:t>
            </a:r>
          </a:p>
        </p:txBody>
      </p:sp>
      <p:cxnSp>
        <p:nvCxnSpPr>
          <p:cNvPr id="35" name="Straight Arrow Connector 34"/>
          <p:cNvCxnSpPr/>
          <p:nvPr userDrawn="1"/>
        </p:nvCxnSpPr>
        <p:spPr>
          <a:xfrm rot="10800000" flipV="1">
            <a:off x="10749830" y="3050331"/>
            <a:ext cx="0" cy="332509"/>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36" name="Text Placeholder 23"/>
          <p:cNvSpPr>
            <a:spLocks noGrp="1"/>
          </p:cNvSpPr>
          <p:nvPr>
            <p:ph type="body" sz="quarter" idx="15" hasCustomPrompt="1"/>
          </p:nvPr>
        </p:nvSpPr>
        <p:spPr>
          <a:xfrm>
            <a:off x="10013950" y="3448050"/>
            <a:ext cx="1495425" cy="332598"/>
          </a:xfrm>
        </p:spPr>
        <p:txBody>
          <a:bodyPr>
            <a:normAutofit/>
          </a:bodyPr>
          <a:lstStyle>
            <a:lvl1pPr marL="0" indent="0" algn="ctr">
              <a:buFontTx/>
              <a:buNone/>
              <a:defRPr sz="900">
                <a:solidFill>
                  <a:schemeClr val="bg1"/>
                </a:solidFill>
                <a:latin typeface="Arial" charset="0"/>
                <a:ea typeface="Arial" charset="0"/>
                <a:cs typeface="Arial" charset="0"/>
              </a:defRPr>
            </a:lvl1pPr>
          </a:lstStyle>
          <a:p>
            <a:pPr lvl="0"/>
            <a:r>
              <a:rPr lang="en-US" dirty="0"/>
              <a:t>Click to edit Master</a:t>
            </a:r>
            <a:br>
              <a:rPr lang="en-US" dirty="0"/>
            </a:br>
            <a:r>
              <a:rPr lang="en-US" dirty="0"/>
              <a:t>text styles</a:t>
            </a:r>
          </a:p>
        </p:txBody>
      </p:sp>
      <p:cxnSp>
        <p:nvCxnSpPr>
          <p:cNvPr id="37" name="Straight Arrow Connector 36"/>
          <p:cNvCxnSpPr/>
          <p:nvPr userDrawn="1"/>
        </p:nvCxnSpPr>
        <p:spPr>
          <a:xfrm rot="10800000" flipV="1">
            <a:off x="10749830" y="3849631"/>
            <a:ext cx="0" cy="332509"/>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38" name="Text Placeholder 23"/>
          <p:cNvSpPr>
            <a:spLocks noGrp="1"/>
          </p:cNvSpPr>
          <p:nvPr>
            <p:ph type="body" sz="quarter" idx="16" hasCustomPrompt="1"/>
          </p:nvPr>
        </p:nvSpPr>
        <p:spPr>
          <a:xfrm>
            <a:off x="10013950" y="4247350"/>
            <a:ext cx="1495425" cy="332598"/>
          </a:xfrm>
        </p:spPr>
        <p:txBody>
          <a:bodyPr>
            <a:normAutofit/>
          </a:bodyPr>
          <a:lstStyle>
            <a:lvl1pPr marL="0" indent="0" algn="ctr">
              <a:buFontTx/>
              <a:buNone/>
              <a:defRPr sz="900">
                <a:solidFill>
                  <a:schemeClr val="bg1"/>
                </a:solidFill>
                <a:latin typeface="Arial" charset="0"/>
                <a:ea typeface="Arial" charset="0"/>
                <a:cs typeface="Arial" charset="0"/>
              </a:defRPr>
            </a:lvl1pPr>
          </a:lstStyle>
          <a:p>
            <a:pPr lvl="0"/>
            <a:r>
              <a:rPr lang="en-US" dirty="0"/>
              <a:t>Click to edit Master</a:t>
            </a:r>
            <a:br>
              <a:rPr lang="en-US" dirty="0"/>
            </a:br>
            <a:r>
              <a:rPr lang="en-US" dirty="0"/>
              <a:t>text styles</a:t>
            </a:r>
          </a:p>
        </p:txBody>
      </p:sp>
      <p:pic>
        <p:nvPicPr>
          <p:cNvPr id="40" name="Picture 39"/>
          <p:cNvPicPr>
            <a:picLocks noChangeAspect="1"/>
          </p:cNvPicPr>
          <p:nvPr userDrawn="1"/>
        </p:nvPicPr>
        <p:blipFill>
          <a:blip r:embed="rId4" cstate="email">
            <a:extLst>
              <a:ext uri="{28A0092B-C50C-407E-A947-70E740481C1C}">
                <a14:useLocalDpi xmlns:a14="http://schemas.microsoft.com/office/drawing/2010/main" val="0"/>
              </a:ext>
            </a:extLst>
          </a:blip>
          <a:stretch>
            <a:fillRect/>
          </a:stretch>
        </p:blipFill>
        <p:spPr>
          <a:xfrm>
            <a:off x="207191" y="6269627"/>
            <a:ext cx="1092200" cy="419100"/>
          </a:xfrm>
          <a:prstGeom prst="rect">
            <a:avLst/>
          </a:prstGeom>
        </p:spPr>
      </p:pic>
    </p:spTree>
    <p:extLst>
      <p:ext uri="{BB962C8B-B14F-4D97-AF65-F5344CB8AC3E}">
        <p14:creationId xmlns:p14="http://schemas.microsoft.com/office/powerpoint/2010/main" val="2305789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079631" cy="495300"/>
          </a:xfrm>
          <a:prstGeom prst="rect">
            <a:avLst/>
          </a:prstGeom>
        </p:spPr>
      </p:pic>
      <p:sp>
        <p:nvSpPr>
          <p:cNvPr id="10" name="Content Placeholder 9"/>
          <p:cNvSpPr>
            <a:spLocks noGrp="1"/>
          </p:cNvSpPr>
          <p:nvPr>
            <p:ph sz="quarter" idx="10"/>
          </p:nvPr>
        </p:nvSpPr>
        <p:spPr>
          <a:xfrm>
            <a:off x="6724" y="86628"/>
            <a:ext cx="4072907" cy="327188"/>
          </a:xfrm>
        </p:spPr>
        <p:txBody>
          <a:bodyPr>
            <a:normAutofit/>
          </a:bodyPr>
          <a:lstStyle>
            <a:lvl1pPr marL="0" indent="0">
              <a:buFontTx/>
              <a:buNone/>
              <a:defRPr sz="2000" b="1">
                <a:solidFill>
                  <a:schemeClr val="bg1"/>
                </a:solidFill>
                <a:latin typeface="Arial" charset="0"/>
                <a:ea typeface="Arial" charset="0"/>
                <a:cs typeface="Arial" charset="0"/>
              </a:defRPr>
            </a:lvl1pPr>
          </a:lstStyle>
          <a:p>
            <a:pPr lvl="0"/>
            <a:r>
              <a:rPr lang="en-US" dirty="0"/>
              <a:t>Click to edit Master text styles</a:t>
            </a:r>
          </a:p>
        </p:txBody>
      </p:sp>
      <p:sp>
        <p:nvSpPr>
          <p:cNvPr id="12" name="Text Placeholder 11"/>
          <p:cNvSpPr>
            <a:spLocks noGrp="1"/>
          </p:cNvSpPr>
          <p:nvPr>
            <p:ph type="body" sz="quarter" idx="11"/>
          </p:nvPr>
        </p:nvSpPr>
        <p:spPr>
          <a:xfrm>
            <a:off x="2744335" y="2221092"/>
            <a:ext cx="2866163" cy="533128"/>
          </a:xfrm>
        </p:spPr>
        <p:txBody>
          <a:bodyPr>
            <a:normAutofit/>
          </a:bodyPr>
          <a:lstStyle>
            <a:lvl1pPr marL="228600" indent="-228600">
              <a:buFont typeface="+mj-lt"/>
              <a:buAutoNum type="arabicPeriod"/>
              <a:defRPr sz="1200" b="1">
                <a:solidFill>
                  <a:srgbClr val="105151"/>
                </a:solidFill>
                <a:latin typeface="Arial" charset="0"/>
                <a:ea typeface="Arial" charset="0"/>
                <a:cs typeface="Arial" charset="0"/>
              </a:defRPr>
            </a:lvl1pPr>
            <a:lvl2pPr marL="4763" indent="0">
              <a:buFontTx/>
              <a:buNone/>
              <a:tabLst/>
              <a:defRPr sz="1200">
                <a:solidFill>
                  <a:srgbClr val="6F6F6E"/>
                </a:solidFill>
                <a:latin typeface="Arial" charset="0"/>
                <a:ea typeface="Arial" charset="0"/>
                <a:cs typeface="Arial" charset="0"/>
              </a:defRPr>
            </a:lvl2pPr>
          </a:lstStyle>
          <a:p>
            <a:pPr lvl="0"/>
            <a:r>
              <a:rPr lang="en-US" dirty="0"/>
              <a:t>Click to edit Master text styles</a:t>
            </a:r>
          </a:p>
          <a:p>
            <a:pPr lvl="1"/>
            <a:r>
              <a:rPr lang="en-US" dirty="0"/>
              <a:t>Second level</a:t>
            </a:r>
          </a:p>
        </p:txBody>
      </p:sp>
      <p:sp>
        <p:nvSpPr>
          <p:cNvPr id="13" name="Text Placeholder 11"/>
          <p:cNvSpPr>
            <a:spLocks noGrp="1"/>
          </p:cNvSpPr>
          <p:nvPr>
            <p:ph type="body" sz="quarter" idx="12"/>
          </p:nvPr>
        </p:nvSpPr>
        <p:spPr>
          <a:xfrm>
            <a:off x="2744335" y="3115899"/>
            <a:ext cx="2866163" cy="533128"/>
          </a:xfrm>
        </p:spPr>
        <p:txBody>
          <a:bodyPr>
            <a:normAutofit/>
          </a:bodyPr>
          <a:lstStyle>
            <a:lvl1pPr marL="228600" indent="-228600">
              <a:buFont typeface="+mj-lt"/>
              <a:buAutoNum type="arabicPeriod"/>
              <a:defRPr sz="1200" b="1">
                <a:solidFill>
                  <a:srgbClr val="105151"/>
                </a:solidFill>
                <a:latin typeface="Arial" charset="0"/>
                <a:ea typeface="Arial" charset="0"/>
                <a:cs typeface="Arial" charset="0"/>
              </a:defRPr>
            </a:lvl1pPr>
            <a:lvl2pPr marL="4763" indent="0">
              <a:buFontTx/>
              <a:buNone/>
              <a:tabLst/>
              <a:defRPr sz="1200">
                <a:solidFill>
                  <a:srgbClr val="6F6F6E"/>
                </a:solidFill>
                <a:latin typeface="Arial" charset="0"/>
                <a:ea typeface="Arial" charset="0"/>
                <a:cs typeface="Arial" charset="0"/>
              </a:defRPr>
            </a:lvl2pPr>
          </a:lstStyle>
          <a:p>
            <a:pPr lvl="0"/>
            <a:r>
              <a:rPr lang="en-US" dirty="0"/>
              <a:t>Click to edit Master text styles</a:t>
            </a:r>
          </a:p>
          <a:p>
            <a:pPr lvl="1"/>
            <a:r>
              <a:rPr lang="en-US" dirty="0"/>
              <a:t>Second level</a:t>
            </a:r>
          </a:p>
        </p:txBody>
      </p:sp>
      <p:sp>
        <p:nvSpPr>
          <p:cNvPr id="14" name="Text Placeholder 11"/>
          <p:cNvSpPr>
            <a:spLocks noGrp="1"/>
          </p:cNvSpPr>
          <p:nvPr>
            <p:ph type="body" sz="quarter" idx="13"/>
          </p:nvPr>
        </p:nvSpPr>
        <p:spPr>
          <a:xfrm>
            <a:off x="2744335" y="4010706"/>
            <a:ext cx="2866163" cy="533128"/>
          </a:xfrm>
        </p:spPr>
        <p:txBody>
          <a:bodyPr>
            <a:normAutofit/>
          </a:bodyPr>
          <a:lstStyle>
            <a:lvl1pPr marL="228600" indent="-228600">
              <a:buFont typeface="+mj-lt"/>
              <a:buAutoNum type="arabicPeriod"/>
              <a:defRPr sz="1200" b="1">
                <a:solidFill>
                  <a:srgbClr val="105151"/>
                </a:solidFill>
                <a:latin typeface="Arial" charset="0"/>
                <a:ea typeface="Arial" charset="0"/>
                <a:cs typeface="Arial" charset="0"/>
              </a:defRPr>
            </a:lvl1pPr>
            <a:lvl2pPr marL="4763" indent="0">
              <a:buFontTx/>
              <a:buNone/>
              <a:tabLst/>
              <a:defRPr sz="1200">
                <a:solidFill>
                  <a:srgbClr val="6F6F6E"/>
                </a:solidFill>
                <a:latin typeface="Arial" charset="0"/>
                <a:ea typeface="Arial" charset="0"/>
                <a:cs typeface="Arial" charset="0"/>
              </a:defRPr>
            </a:lvl2pPr>
          </a:lstStyle>
          <a:p>
            <a:pPr lvl="0"/>
            <a:r>
              <a:rPr lang="en-US" dirty="0"/>
              <a:t>Click to edit Master text styles</a:t>
            </a:r>
          </a:p>
          <a:p>
            <a:pPr lvl="1"/>
            <a:r>
              <a:rPr lang="en-US" dirty="0"/>
              <a:t>Second level</a:t>
            </a:r>
          </a:p>
        </p:txBody>
      </p:sp>
      <p:sp>
        <p:nvSpPr>
          <p:cNvPr id="15" name="Text Placeholder 11"/>
          <p:cNvSpPr>
            <a:spLocks noGrp="1"/>
          </p:cNvSpPr>
          <p:nvPr>
            <p:ph type="body" sz="quarter" idx="14"/>
          </p:nvPr>
        </p:nvSpPr>
        <p:spPr>
          <a:xfrm>
            <a:off x="6098309" y="2221092"/>
            <a:ext cx="2866163" cy="533128"/>
          </a:xfrm>
        </p:spPr>
        <p:txBody>
          <a:bodyPr>
            <a:normAutofit/>
          </a:bodyPr>
          <a:lstStyle>
            <a:lvl1pPr marL="228600" indent="-228600">
              <a:buFont typeface="+mj-lt"/>
              <a:buAutoNum type="arabicPeriod"/>
              <a:defRPr sz="1200" b="1">
                <a:solidFill>
                  <a:srgbClr val="105151"/>
                </a:solidFill>
                <a:latin typeface="Arial" charset="0"/>
                <a:ea typeface="Arial" charset="0"/>
                <a:cs typeface="Arial" charset="0"/>
              </a:defRPr>
            </a:lvl1pPr>
            <a:lvl2pPr marL="4763" indent="0">
              <a:buFontTx/>
              <a:buNone/>
              <a:tabLst/>
              <a:defRPr sz="1200">
                <a:solidFill>
                  <a:srgbClr val="6F6F6E"/>
                </a:solidFill>
                <a:latin typeface="Arial" charset="0"/>
                <a:ea typeface="Arial" charset="0"/>
                <a:cs typeface="Arial" charset="0"/>
              </a:defRPr>
            </a:lvl2pPr>
          </a:lstStyle>
          <a:p>
            <a:pPr lvl="0"/>
            <a:r>
              <a:rPr lang="en-US" dirty="0"/>
              <a:t>Click to edit Master text styles</a:t>
            </a:r>
          </a:p>
          <a:p>
            <a:pPr lvl="1"/>
            <a:r>
              <a:rPr lang="en-US" dirty="0"/>
              <a:t>Second level</a:t>
            </a:r>
          </a:p>
        </p:txBody>
      </p:sp>
      <p:sp>
        <p:nvSpPr>
          <p:cNvPr id="16" name="Text Placeholder 11"/>
          <p:cNvSpPr>
            <a:spLocks noGrp="1"/>
          </p:cNvSpPr>
          <p:nvPr>
            <p:ph type="body" sz="quarter" idx="15"/>
          </p:nvPr>
        </p:nvSpPr>
        <p:spPr>
          <a:xfrm>
            <a:off x="6098309" y="3115899"/>
            <a:ext cx="2866163" cy="533128"/>
          </a:xfrm>
        </p:spPr>
        <p:txBody>
          <a:bodyPr>
            <a:normAutofit/>
          </a:bodyPr>
          <a:lstStyle>
            <a:lvl1pPr marL="228600" indent="-228600">
              <a:buFont typeface="+mj-lt"/>
              <a:buAutoNum type="arabicPeriod"/>
              <a:defRPr sz="1200" b="1">
                <a:solidFill>
                  <a:srgbClr val="105151"/>
                </a:solidFill>
                <a:latin typeface="Arial" charset="0"/>
                <a:ea typeface="Arial" charset="0"/>
                <a:cs typeface="Arial" charset="0"/>
              </a:defRPr>
            </a:lvl1pPr>
            <a:lvl2pPr marL="4763" indent="0">
              <a:buFontTx/>
              <a:buNone/>
              <a:tabLst/>
              <a:defRPr sz="1200">
                <a:solidFill>
                  <a:srgbClr val="6F6F6E"/>
                </a:solidFill>
                <a:latin typeface="Arial" charset="0"/>
                <a:ea typeface="Arial" charset="0"/>
                <a:cs typeface="Arial" charset="0"/>
              </a:defRPr>
            </a:lvl2pPr>
          </a:lstStyle>
          <a:p>
            <a:pPr lvl="0"/>
            <a:r>
              <a:rPr lang="en-US" dirty="0"/>
              <a:t>Click to edit Master text styles</a:t>
            </a:r>
          </a:p>
          <a:p>
            <a:pPr lvl="1"/>
            <a:r>
              <a:rPr lang="en-US" dirty="0"/>
              <a:t>Second level</a:t>
            </a:r>
          </a:p>
        </p:txBody>
      </p:sp>
      <p:sp>
        <p:nvSpPr>
          <p:cNvPr id="17" name="Text Placeholder 11"/>
          <p:cNvSpPr>
            <a:spLocks noGrp="1"/>
          </p:cNvSpPr>
          <p:nvPr>
            <p:ph type="body" sz="quarter" idx="16"/>
          </p:nvPr>
        </p:nvSpPr>
        <p:spPr>
          <a:xfrm>
            <a:off x="6098309" y="4010706"/>
            <a:ext cx="2866163" cy="533128"/>
          </a:xfrm>
        </p:spPr>
        <p:txBody>
          <a:bodyPr>
            <a:normAutofit/>
          </a:bodyPr>
          <a:lstStyle>
            <a:lvl1pPr marL="228600" indent="-228600">
              <a:buFont typeface="+mj-lt"/>
              <a:buAutoNum type="arabicPeriod"/>
              <a:defRPr sz="1200" b="1">
                <a:solidFill>
                  <a:srgbClr val="105151"/>
                </a:solidFill>
                <a:latin typeface="Arial" charset="0"/>
                <a:ea typeface="Arial" charset="0"/>
                <a:cs typeface="Arial" charset="0"/>
              </a:defRPr>
            </a:lvl1pPr>
            <a:lvl2pPr marL="4763" indent="0">
              <a:buFontTx/>
              <a:buNone/>
              <a:tabLst/>
              <a:defRPr sz="1200">
                <a:solidFill>
                  <a:srgbClr val="6F6F6E"/>
                </a:solidFill>
                <a:latin typeface="Arial" charset="0"/>
                <a:ea typeface="Arial" charset="0"/>
                <a:cs typeface="Arial" charset="0"/>
              </a:defRPr>
            </a:lvl2pPr>
          </a:lstStyle>
          <a:p>
            <a:pPr lvl="0"/>
            <a:r>
              <a:rPr lang="en-US" dirty="0"/>
              <a:t>Click to edit Master text styles</a:t>
            </a:r>
          </a:p>
          <a:p>
            <a:pPr lvl="1"/>
            <a:r>
              <a:rPr lang="en-US" dirty="0"/>
              <a:t>Second level</a:t>
            </a:r>
          </a:p>
        </p:txBody>
      </p:sp>
      <p:pic>
        <p:nvPicPr>
          <p:cNvPr id="18" name="Picture 17"/>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207191" y="6269627"/>
            <a:ext cx="1092200" cy="419100"/>
          </a:xfrm>
          <a:prstGeom prst="rect">
            <a:avLst/>
          </a:prstGeom>
        </p:spPr>
      </p:pic>
    </p:spTree>
    <p:extLst>
      <p:ext uri="{BB962C8B-B14F-4D97-AF65-F5344CB8AC3E}">
        <p14:creationId xmlns:p14="http://schemas.microsoft.com/office/powerpoint/2010/main" val="1032515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cons slide - O1">
    <p:bg>
      <p:bgPr>
        <a:solidFill>
          <a:schemeClr val="accent2"/>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079631" cy="495300"/>
          </a:xfrm>
          <a:prstGeom prst="rect">
            <a:avLst/>
          </a:prstGeom>
        </p:spPr>
      </p:pic>
      <p:sp>
        <p:nvSpPr>
          <p:cNvPr id="7" name="Content Placeholder 9"/>
          <p:cNvSpPr>
            <a:spLocks noGrp="1"/>
          </p:cNvSpPr>
          <p:nvPr>
            <p:ph sz="quarter" idx="10"/>
          </p:nvPr>
        </p:nvSpPr>
        <p:spPr>
          <a:xfrm>
            <a:off x="6724" y="86628"/>
            <a:ext cx="4072907" cy="327188"/>
          </a:xfrm>
        </p:spPr>
        <p:txBody>
          <a:bodyPr>
            <a:normAutofit/>
          </a:bodyPr>
          <a:lstStyle>
            <a:lvl1pPr marL="0" indent="0">
              <a:buFontTx/>
              <a:buNone/>
              <a:defRPr sz="2000" b="1">
                <a:solidFill>
                  <a:schemeClr val="bg1"/>
                </a:solidFill>
                <a:latin typeface="Arial" charset="0"/>
                <a:ea typeface="Arial" charset="0"/>
                <a:cs typeface="Arial" charset="0"/>
              </a:defRPr>
            </a:lvl1pPr>
          </a:lstStyle>
          <a:p>
            <a:pPr lvl="0"/>
            <a:r>
              <a:rPr lang="en-US" dirty="0"/>
              <a:t>Click to edit Master text styles</a:t>
            </a:r>
          </a:p>
        </p:txBody>
      </p:sp>
      <p:sp>
        <p:nvSpPr>
          <p:cNvPr id="13" name="Text Placeholder 12"/>
          <p:cNvSpPr>
            <a:spLocks noGrp="1"/>
          </p:cNvSpPr>
          <p:nvPr>
            <p:ph type="body" sz="quarter" idx="12"/>
          </p:nvPr>
        </p:nvSpPr>
        <p:spPr>
          <a:xfrm>
            <a:off x="1896944" y="3613150"/>
            <a:ext cx="1739900" cy="402537"/>
          </a:xfrm>
        </p:spPr>
        <p:txBody>
          <a:bodyPr>
            <a:normAutofit/>
          </a:bodyPr>
          <a:lstStyle>
            <a:lvl1pPr marL="0" indent="0" algn="ctr">
              <a:buFontTx/>
              <a:buNone/>
              <a:defRPr sz="1200">
                <a:solidFill>
                  <a:schemeClr val="bg1"/>
                </a:solidFill>
                <a:latin typeface="Arial" charset="0"/>
                <a:ea typeface="Arial" charset="0"/>
                <a:cs typeface="Arial" charset="0"/>
              </a:defRPr>
            </a:lvl1pPr>
          </a:lstStyle>
          <a:p>
            <a:pPr lvl="0"/>
            <a:r>
              <a:rPr lang="en-US" dirty="0"/>
              <a:t>Click to edit Master text styles</a:t>
            </a:r>
          </a:p>
        </p:txBody>
      </p:sp>
      <p:pic>
        <p:nvPicPr>
          <p:cNvPr id="28" name="Picture 2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7191" y="6273383"/>
            <a:ext cx="1092200" cy="415343"/>
          </a:xfrm>
          <a:prstGeom prst="rect">
            <a:avLst/>
          </a:prstGeom>
        </p:spPr>
      </p:pic>
      <p:sp>
        <p:nvSpPr>
          <p:cNvPr id="32" name="Picture Placeholder 31"/>
          <p:cNvSpPr>
            <a:spLocks noGrp="1"/>
          </p:cNvSpPr>
          <p:nvPr>
            <p:ph type="pic" sz="quarter" idx="13"/>
          </p:nvPr>
        </p:nvSpPr>
        <p:spPr>
          <a:xfrm>
            <a:off x="1896745" y="2004061"/>
            <a:ext cx="1739900" cy="1509078"/>
          </a:xfrm>
        </p:spPr>
        <p:txBody>
          <a:bodyPr/>
          <a:lstStyle/>
          <a:p>
            <a:endParaRPr lang="en-US"/>
          </a:p>
        </p:txBody>
      </p:sp>
      <p:sp>
        <p:nvSpPr>
          <p:cNvPr id="33" name="Text Placeholder 12"/>
          <p:cNvSpPr>
            <a:spLocks noGrp="1"/>
          </p:cNvSpPr>
          <p:nvPr>
            <p:ph type="body" sz="quarter" idx="14"/>
          </p:nvPr>
        </p:nvSpPr>
        <p:spPr>
          <a:xfrm>
            <a:off x="4205804" y="3613150"/>
            <a:ext cx="1739900" cy="402537"/>
          </a:xfrm>
        </p:spPr>
        <p:txBody>
          <a:bodyPr>
            <a:normAutofit/>
          </a:bodyPr>
          <a:lstStyle>
            <a:lvl1pPr marL="0" indent="0" algn="ctr">
              <a:buFontTx/>
              <a:buNone/>
              <a:defRPr sz="1200">
                <a:solidFill>
                  <a:schemeClr val="bg1"/>
                </a:solidFill>
                <a:latin typeface="Arial" charset="0"/>
                <a:ea typeface="Arial" charset="0"/>
                <a:cs typeface="Arial" charset="0"/>
              </a:defRPr>
            </a:lvl1pPr>
          </a:lstStyle>
          <a:p>
            <a:pPr lvl="0"/>
            <a:r>
              <a:rPr lang="en-US" dirty="0"/>
              <a:t>Click to edit Master text styles</a:t>
            </a:r>
          </a:p>
        </p:txBody>
      </p:sp>
      <p:sp>
        <p:nvSpPr>
          <p:cNvPr id="34" name="Picture Placeholder 31"/>
          <p:cNvSpPr>
            <a:spLocks noGrp="1"/>
          </p:cNvSpPr>
          <p:nvPr>
            <p:ph type="pic" sz="quarter" idx="15"/>
          </p:nvPr>
        </p:nvSpPr>
        <p:spPr>
          <a:xfrm>
            <a:off x="4205605" y="2004061"/>
            <a:ext cx="1739900" cy="1509078"/>
          </a:xfrm>
        </p:spPr>
        <p:txBody>
          <a:bodyPr/>
          <a:lstStyle/>
          <a:p>
            <a:endParaRPr lang="en-US"/>
          </a:p>
        </p:txBody>
      </p:sp>
      <p:sp>
        <p:nvSpPr>
          <p:cNvPr id="35" name="Text Placeholder 12"/>
          <p:cNvSpPr>
            <a:spLocks noGrp="1"/>
          </p:cNvSpPr>
          <p:nvPr>
            <p:ph type="body" sz="quarter" idx="16"/>
          </p:nvPr>
        </p:nvSpPr>
        <p:spPr>
          <a:xfrm>
            <a:off x="6514465" y="3613150"/>
            <a:ext cx="1739900" cy="402537"/>
          </a:xfrm>
        </p:spPr>
        <p:txBody>
          <a:bodyPr>
            <a:normAutofit/>
          </a:bodyPr>
          <a:lstStyle>
            <a:lvl1pPr marL="0" indent="0" algn="ctr">
              <a:buFontTx/>
              <a:buNone/>
              <a:defRPr sz="1200">
                <a:solidFill>
                  <a:schemeClr val="bg1"/>
                </a:solidFill>
                <a:latin typeface="Arial" charset="0"/>
                <a:ea typeface="Arial" charset="0"/>
                <a:cs typeface="Arial" charset="0"/>
              </a:defRPr>
            </a:lvl1pPr>
          </a:lstStyle>
          <a:p>
            <a:pPr lvl="0"/>
            <a:r>
              <a:rPr lang="en-US" dirty="0"/>
              <a:t>Click to edit Master text styles</a:t>
            </a:r>
          </a:p>
        </p:txBody>
      </p:sp>
      <p:sp>
        <p:nvSpPr>
          <p:cNvPr id="36" name="Picture Placeholder 31"/>
          <p:cNvSpPr>
            <a:spLocks noGrp="1"/>
          </p:cNvSpPr>
          <p:nvPr>
            <p:ph type="pic" sz="quarter" idx="17"/>
          </p:nvPr>
        </p:nvSpPr>
        <p:spPr>
          <a:xfrm>
            <a:off x="6514266" y="2004061"/>
            <a:ext cx="1739900" cy="1509078"/>
          </a:xfrm>
        </p:spPr>
        <p:txBody>
          <a:bodyPr/>
          <a:lstStyle/>
          <a:p>
            <a:endParaRPr lang="en-US"/>
          </a:p>
        </p:txBody>
      </p:sp>
      <p:sp>
        <p:nvSpPr>
          <p:cNvPr id="37" name="Text Placeholder 12"/>
          <p:cNvSpPr>
            <a:spLocks noGrp="1"/>
          </p:cNvSpPr>
          <p:nvPr>
            <p:ph type="body" sz="quarter" idx="18"/>
          </p:nvPr>
        </p:nvSpPr>
        <p:spPr>
          <a:xfrm>
            <a:off x="8823126" y="3613150"/>
            <a:ext cx="1739900" cy="402537"/>
          </a:xfrm>
        </p:spPr>
        <p:txBody>
          <a:bodyPr>
            <a:normAutofit/>
          </a:bodyPr>
          <a:lstStyle>
            <a:lvl1pPr marL="0" indent="0" algn="ctr">
              <a:buFontTx/>
              <a:buNone/>
              <a:defRPr sz="1200">
                <a:solidFill>
                  <a:schemeClr val="bg1"/>
                </a:solidFill>
                <a:latin typeface="Arial" charset="0"/>
                <a:ea typeface="Arial" charset="0"/>
                <a:cs typeface="Arial" charset="0"/>
              </a:defRPr>
            </a:lvl1pPr>
          </a:lstStyle>
          <a:p>
            <a:pPr lvl="0"/>
            <a:r>
              <a:rPr lang="en-US" dirty="0"/>
              <a:t>Click to edit Master text styles</a:t>
            </a:r>
          </a:p>
        </p:txBody>
      </p:sp>
      <p:sp>
        <p:nvSpPr>
          <p:cNvPr id="38" name="Picture Placeholder 31"/>
          <p:cNvSpPr>
            <a:spLocks noGrp="1"/>
          </p:cNvSpPr>
          <p:nvPr>
            <p:ph type="pic" sz="quarter" idx="19"/>
          </p:nvPr>
        </p:nvSpPr>
        <p:spPr>
          <a:xfrm>
            <a:off x="8822927" y="2004061"/>
            <a:ext cx="1739900" cy="1509078"/>
          </a:xfrm>
        </p:spPr>
        <p:txBody>
          <a:bodyPr/>
          <a:lstStyle/>
          <a:p>
            <a:endParaRPr lang="en-US"/>
          </a:p>
        </p:txBody>
      </p:sp>
    </p:spTree>
    <p:extLst>
      <p:ext uri="{BB962C8B-B14F-4D97-AF65-F5344CB8AC3E}">
        <p14:creationId xmlns:p14="http://schemas.microsoft.com/office/powerpoint/2010/main" val="840482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cons slide - O2">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079631" cy="495300"/>
          </a:xfrm>
          <a:prstGeom prst="rect">
            <a:avLst/>
          </a:prstGeom>
        </p:spPr>
      </p:pic>
      <p:sp>
        <p:nvSpPr>
          <p:cNvPr id="7" name="Content Placeholder 9"/>
          <p:cNvSpPr>
            <a:spLocks noGrp="1"/>
          </p:cNvSpPr>
          <p:nvPr>
            <p:ph sz="quarter" idx="10"/>
          </p:nvPr>
        </p:nvSpPr>
        <p:spPr>
          <a:xfrm>
            <a:off x="6725" y="86628"/>
            <a:ext cx="4016636" cy="327188"/>
          </a:xfrm>
        </p:spPr>
        <p:txBody>
          <a:bodyPr>
            <a:normAutofit/>
          </a:bodyPr>
          <a:lstStyle>
            <a:lvl1pPr marL="0" indent="0">
              <a:buFontTx/>
              <a:buNone/>
              <a:defRPr sz="2000" b="1">
                <a:solidFill>
                  <a:schemeClr val="bg1"/>
                </a:solidFill>
                <a:latin typeface="Arial" charset="0"/>
                <a:ea typeface="Arial" charset="0"/>
                <a:cs typeface="Arial" charset="0"/>
              </a:defRPr>
            </a:lvl1pPr>
          </a:lstStyle>
          <a:p>
            <a:pPr lvl="0"/>
            <a:r>
              <a:rPr lang="en-US" dirty="0"/>
              <a:t>Click to edit Master text styles</a:t>
            </a:r>
          </a:p>
        </p:txBody>
      </p:sp>
      <p:pic>
        <p:nvPicPr>
          <p:cNvPr id="16" name="Picture 1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7191" y="6273383"/>
            <a:ext cx="1092200" cy="415343"/>
          </a:xfrm>
          <a:prstGeom prst="rect">
            <a:avLst/>
          </a:prstGeom>
        </p:spPr>
      </p:pic>
      <p:pic>
        <p:nvPicPr>
          <p:cNvPr id="17" name="Picture 16"/>
          <p:cNvPicPr>
            <a:picLocks noChangeAspect="1"/>
          </p:cNvPicPr>
          <p:nvPr userDrawn="1"/>
        </p:nvPicPr>
        <p:blipFill>
          <a:blip r:embed="rId4" cstate="email">
            <a:extLst>
              <a:ext uri="{28A0092B-C50C-407E-A947-70E740481C1C}">
                <a14:useLocalDpi xmlns:a14="http://schemas.microsoft.com/office/drawing/2010/main" val="0"/>
              </a:ext>
            </a:extLst>
          </a:blip>
          <a:stretch>
            <a:fillRect/>
          </a:stretch>
        </p:blipFill>
        <p:spPr>
          <a:xfrm>
            <a:off x="207191" y="6269627"/>
            <a:ext cx="1092200" cy="419100"/>
          </a:xfrm>
          <a:prstGeom prst="rect">
            <a:avLst/>
          </a:prstGeom>
        </p:spPr>
      </p:pic>
      <p:sp>
        <p:nvSpPr>
          <p:cNvPr id="18" name="Text Placeholder 12"/>
          <p:cNvSpPr>
            <a:spLocks noGrp="1"/>
          </p:cNvSpPr>
          <p:nvPr>
            <p:ph type="body" sz="quarter" idx="12"/>
          </p:nvPr>
        </p:nvSpPr>
        <p:spPr>
          <a:xfrm>
            <a:off x="1896944" y="3613150"/>
            <a:ext cx="1739900" cy="402537"/>
          </a:xfrm>
        </p:spPr>
        <p:txBody>
          <a:bodyPr>
            <a:normAutofit/>
          </a:bodyPr>
          <a:lstStyle>
            <a:lvl1pPr marL="0" indent="0" algn="ctr">
              <a:buFontTx/>
              <a:buNone/>
              <a:defRPr sz="1200">
                <a:solidFill>
                  <a:schemeClr val="bg1"/>
                </a:solidFill>
                <a:latin typeface="Arial" charset="0"/>
                <a:ea typeface="Arial" charset="0"/>
                <a:cs typeface="Arial" charset="0"/>
              </a:defRPr>
            </a:lvl1pPr>
          </a:lstStyle>
          <a:p>
            <a:pPr lvl="0"/>
            <a:r>
              <a:rPr lang="en-US" dirty="0"/>
              <a:t>Click to edit Master text styles</a:t>
            </a:r>
          </a:p>
        </p:txBody>
      </p:sp>
      <p:sp>
        <p:nvSpPr>
          <p:cNvPr id="19" name="Picture Placeholder 31"/>
          <p:cNvSpPr>
            <a:spLocks noGrp="1"/>
          </p:cNvSpPr>
          <p:nvPr>
            <p:ph type="pic" sz="quarter" idx="13"/>
          </p:nvPr>
        </p:nvSpPr>
        <p:spPr>
          <a:xfrm>
            <a:off x="1896745" y="2004061"/>
            <a:ext cx="1739900" cy="1509078"/>
          </a:xfrm>
        </p:spPr>
        <p:txBody>
          <a:bodyPr/>
          <a:lstStyle/>
          <a:p>
            <a:endParaRPr lang="en-US"/>
          </a:p>
        </p:txBody>
      </p:sp>
      <p:sp>
        <p:nvSpPr>
          <p:cNvPr id="20" name="Text Placeholder 12"/>
          <p:cNvSpPr>
            <a:spLocks noGrp="1"/>
          </p:cNvSpPr>
          <p:nvPr>
            <p:ph type="body" sz="quarter" idx="14"/>
          </p:nvPr>
        </p:nvSpPr>
        <p:spPr>
          <a:xfrm>
            <a:off x="4205804" y="3613150"/>
            <a:ext cx="1739900" cy="402537"/>
          </a:xfrm>
        </p:spPr>
        <p:txBody>
          <a:bodyPr>
            <a:normAutofit/>
          </a:bodyPr>
          <a:lstStyle>
            <a:lvl1pPr marL="0" indent="0" algn="ctr">
              <a:buFontTx/>
              <a:buNone/>
              <a:defRPr sz="1200">
                <a:solidFill>
                  <a:schemeClr val="bg1"/>
                </a:solidFill>
                <a:latin typeface="Arial" charset="0"/>
                <a:ea typeface="Arial" charset="0"/>
                <a:cs typeface="Arial" charset="0"/>
              </a:defRPr>
            </a:lvl1pPr>
          </a:lstStyle>
          <a:p>
            <a:pPr lvl="0"/>
            <a:r>
              <a:rPr lang="en-US" dirty="0"/>
              <a:t>Click to edit Master text styles</a:t>
            </a:r>
          </a:p>
        </p:txBody>
      </p:sp>
      <p:sp>
        <p:nvSpPr>
          <p:cNvPr id="21" name="Picture Placeholder 31"/>
          <p:cNvSpPr>
            <a:spLocks noGrp="1"/>
          </p:cNvSpPr>
          <p:nvPr>
            <p:ph type="pic" sz="quarter" idx="15"/>
          </p:nvPr>
        </p:nvSpPr>
        <p:spPr>
          <a:xfrm>
            <a:off x="4205605" y="2004061"/>
            <a:ext cx="1739900" cy="1509078"/>
          </a:xfrm>
        </p:spPr>
        <p:txBody>
          <a:bodyPr/>
          <a:lstStyle/>
          <a:p>
            <a:endParaRPr lang="en-US"/>
          </a:p>
        </p:txBody>
      </p:sp>
      <p:sp>
        <p:nvSpPr>
          <p:cNvPr id="22" name="Text Placeholder 12"/>
          <p:cNvSpPr>
            <a:spLocks noGrp="1"/>
          </p:cNvSpPr>
          <p:nvPr>
            <p:ph type="body" sz="quarter" idx="16"/>
          </p:nvPr>
        </p:nvSpPr>
        <p:spPr>
          <a:xfrm>
            <a:off x="6514465" y="3613150"/>
            <a:ext cx="1739900" cy="402537"/>
          </a:xfrm>
        </p:spPr>
        <p:txBody>
          <a:bodyPr>
            <a:normAutofit/>
          </a:bodyPr>
          <a:lstStyle>
            <a:lvl1pPr marL="0" indent="0" algn="ctr">
              <a:buFontTx/>
              <a:buNone/>
              <a:defRPr sz="1200">
                <a:solidFill>
                  <a:schemeClr val="bg1"/>
                </a:solidFill>
                <a:latin typeface="Arial" charset="0"/>
                <a:ea typeface="Arial" charset="0"/>
                <a:cs typeface="Arial" charset="0"/>
              </a:defRPr>
            </a:lvl1pPr>
          </a:lstStyle>
          <a:p>
            <a:pPr lvl="0"/>
            <a:r>
              <a:rPr lang="en-US" dirty="0"/>
              <a:t>Click to edit Master text styles</a:t>
            </a:r>
          </a:p>
        </p:txBody>
      </p:sp>
      <p:sp>
        <p:nvSpPr>
          <p:cNvPr id="23" name="Picture Placeholder 31"/>
          <p:cNvSpPr>
            <a:spLocks noGrp="1"/>
          </p:cNvSpPr>
          <p:nvPr>
            <p:ph type="pic" sz="quarter" idx="17"/>
          </p:nvPr>
        </p:nvSpPr>
        <p:spPr>
          <a:xfrm>
            <a:off x="6514266" y="2004061"/>
            <a:ext cx="1739900" cy="1509078"/>
          </a:xfrm>
        </p:spPr>
        <p:txBody>
          <a:bodyPr/>
          <a:lstStyle/>
          <a:p>
            <a:endParaRPr lang="en-US"/>
          </a:p>
        </p:txBody>
      </p:sp>
      <p:sp>
        <p:nvSpPr>
          <p:cNvPr id="24" name="Text Placeholder 12"/>
          <p:cNvSpPr>
            <a:spLocks noGrp="1"/>
          </p:cNvSpPr>
          <p:nvPr>
            <p:ph type="body" sz="quarter" idx="18"/>
          </p:nvPr>
        </p:nvSpPr>
        <p:spPr>
          <a:xfrm>
            <a:off x="8823126" y="3613150"/>
            <a:ext cx="1739900" cy="402537"/>
          </a:xfrm>
        </p:spPr>
        <p:txBody>
          <a:bodyPr>
            <a:normAutofit/>
          </a:bodyPr>
          <a:lstStyle>
            <a:lvl1pPr marL="0" indent="0" algn="ctr">
              <a:buFontTx/>
              <a:buNone/>
              <a:defRPr sz="1200">
                <a:solidFill>
                  <a:schemeClr val="bg1"/>
                </a:solidFill>
                <a:latin typeface="Arial" charset="0"/>
                <a:ea typeface="Arial" charset="0"/>
                <a:cs typeface="Arial" charset="0"/>
              </a:defRPr>
            </a:lvl1pPr>
          </a:lstStyle>
          <a:p>
            <a:pPr lvl="0"/>
            <a:r>
              <a:rPr lang="en-US" dirty="0"/>
              <a:t>Click to edit Master text styles</a:t>
            </a:r>
          </a:p>
        </p:txBody>
      </p:sp>
      <p:sp>
        <p:nvSpPr>
          <p:cNvPr id="25" name="Picture Placeholder 31"/>
          <p:cNvSpPr>
            <a:spLocks noGrp="1"/>
          </p:cNvSpPr>
          <p:nvPr>
            <p:ph type="pic" sz="quarter" idx="19"/>
          </p:nvPr>
        </p:nvSpPr>
        <p:spPr>
          <a:xfrm>
            <a:off x="8822927" y="2004061"/>
            <a:ext cx="1739900" cy="1509078"/>
          </a:xfrm>
        </p:spPr>
        <p:txBody>
          <a:bodyPr/>
          <a:lstStyle/>
          <a:p>
            <a:endParaRPr lang="en-US"/>
          </a:p>
        </p:txBody>
      </p:sp>
    </p:spTree>
    <p:extLst>
      <p:ext uri="{BB962C8B-B14F-4D97-AF65-F5344CB8AC3E}">
        <p14:creationId xmlns:p14="http://schemas.microsoft.com/office/powerpoint/2010/main" val="3381679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ig Point Slide">
    <p:spTree>
      <p:nvGrpSpPr>
        <p:cNvPr id="1" name=""/>
        <p:cNvGrpSpPr/>
        <p:nvPr/>
      </p:nvGrpSpPr>
      <p:grpSpPr>
        <a:xfrm>
          <a:off x="0" y="0"/>
          <a:ext cx="0" cy="0"/>
          <a:chOff x="0" y="0"/>
          <a:chExt cx="0" cy="0"/>
        </a:xfrm>
      </p:grpSpPr>
      <p:sp>
        <p:nvSpPr>
          <p:cNvPr id="10" name="Rectangle 9"/>
          <p:cNvSpPr/>
          <p:nvPr userDrawn="1"/>
        </p:nvSpPr>
        <p:spPr>
          <a:xfrm>
            <a:off x="0" y="1036320"/>
            <a:ext cx="10264140" cy="29794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4015740"/>
            <a:ext cx="5852160" cy="922020"/>
          </a:xfrm>
          <a:prstGeom prst="rect">
            <a:avLst/>
          </a:prstGeom>
          <a:solidFill>
            <a:srgbClr val="FCAF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12"/>
          <p:cNvSpPr>
            <a:spLocks noGrp="1"/>
          </p:cNvSpPr>
          <p:nvPr>
            <p:ph type="body" sz="quarter" idx="10" hasCustomPrompt="1"/>
          </p:nvPr>
        </p:nvSpPr>
        <p:spPr>
          <a:xfrm>
            <a:off x="106363" y="1135063"/>
            <a:ext cx="10006012" cy="2811462"/>
          </a:xfrm>
        </p:spPr>
        <p:txBody>
          <a:bodyPr>
            <a:normAutofit/>
          </a:bodyPr>
          <a:lstStyle>
            <a:lvl1pPr marL="0" marR="0" indent="0" algn="l" defTabSz="914400" rtl="0" eaLnBrk="1" fontAlgn="auto" latinLnBrk="0" hangingPunct="1">
              <a:lnSpc>
                <a:spcPct val="90000"/>
              </a:lnSpc>
              <a:spcBef>
                <a:spcPts val="1000"/>
              </a:spcBef>
              <a:spcAft>
                <a:spcPts val="0"/>
              </a:spcAft>
              <a:buClrTx/>
              <a:buSzTx/>
              <a:buFontTx/>
              <a:buNone/>
              <a:tabLst/>
              <a:defRPr sz="2200">
                <a:solidFill>
                  <a:schemeClr val="bg1"/>
                </a:solidFill>
                <a:latin typeface="Arial" charset="0"/>
                <a:ea typeface="Arial" charset="0"/>
                <a:cs typeface="Arial" charset="0"/>
              </a:defRPr>
            </a:lvl1p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en-US" dirty="0"/>
              <a:t>Click to edit Master text styles Click to edit Master text styles Click to edit Master text styles Click to edit Master text styles Click to edit Master text styles</a:t>
            </a:r>
            <a:br>
              <a:rPr lang="en-US" dirty="0"/>
            </a:br>
            <a:r>
              <a:rPr lang="en-US" dirty="0"/>
              <a:t>Click to edit Master text styles Click to edit Master text styles Click to edit  Master text styles Click to edit Master text styles Click to edit Master text styles</a:t>
            </a:r>
          </a:p>
          <a:p>
            <a:pPr marL="0" marR="0" lvl="0" indent="0" algn="l" defTabSz="914400" rtl="0" eaLnBrk="1" fontAlgn="auto" latinLnBrk="0" hangingPunct="1">
              <a:lnSpc>
                <a:spcPct val="90000"/>
              </a:lnSpc>
              <a:spcBef>
                <a:spcPts val="1000"/>
              </a:spcBef>
              <a:spcAft>
                <a:spcPts val="0"/>
              </a:spcAft>
              <a:buClrTx/>
              <a:buSzTx/>
              <a:buFontTx/>
              <a:buNone/>
              <a:tabLst/>
              <a:defRPr/>
            </a:pPr>
            <a:endParaRPr lang="en-US" dirty="0"/>
          </a:p>
          <a:p>
            <a:pPr marL="0" marR="0" lvl="0" indent="0" algn="l" defTabSz="914400" rtl="0" eaLnBrk="1" fontAlgn="auto" latinLnBrk="0" hangingPunct="1">
              <a:lnSpc>
                <a:spcPct val="90000"/>
              </a:lnSpc>
              <a:spcBef>
                <a:spcPts val="1000"/>
              </a:spcBef>
              <a:spcAft>
                <a:spcPts val="0"/>
              </a:spcAft>
              <a:buClrTx/>
              <a:buSzTx/>
              <a:buFontTx/>
              <a:buNone/>
              <a:tabLst/>
              <a:defRPr/>
            </a:pPr>
            <a:endParaRPr lang="en-US" dirty="0"/>
          </a:p>
          <a:p>
            <a:pPr marL="0" marR="0" lvl="0" indent="0" algn="l" defTabSz="914400" rtl="0" eaLnBrk="1" fontAlgn="auto" latinLnBrk="0" hangingPunct="1">
              <a:lnSpc>
                <a:spcPct val="90000"/>
              </a:lnSpc>
              <a:spcBef>
                <a:spcPts val="1000"/>
              </a:spcBef>
              <a:spcAft>
                <a:spcPts val="0"/>
              </a:spcAft>
              <a:buClrTx/>
              <a:buSzTx/>
              <a:buFontTx/>
              <a:buNone/>
              <a:tabLst/>
              <a:defRPr/>
            </a:pPr>
            <a:endParaRPr lang="en-US" dirty="0"/>
          </a:p>
          <a:p>
            <a:pPr marL="0" marR="0" lvl="0" indent="0" algn="l" defTabSz="914400" rtl="0" eaLnBrk="1" fontAlgn="auto" latinLnBrk="0" hangingPunct="1">
              <a:lnSpc>
                <a:spcPct val="90000"/>
              </a:lnSpc>
              <a:spcBef>
                <a:spcPts val="1000"/>
              </a:spcBef>
              <a:spcAft>
                <a:spcPts val="0"/>
              </a:spcAft>
              <a:buClrTx/>
              <a:buSzTx/>
              <a:buFontTx/>
              <a:buNone/>
              <a:tabLst/>
              <a:defRPr/>
            </a:pPr>
            <a:endParaRPr lang="en-US" dirty="0"/>
          </a:p>
          <a:p>
            <a:pPr marL="0" marR="0" lvl="0" indent="0" algn="l" defTabSz="914400" rtl="0" eaLnBrk="1" fontAlgn="auto" latinLnBrk="0" hangingPunct="1">
              <a:lnSpc>
                <a:spcPct val="90000"/>
              </a:lnSpc>
              <a:spcBef>
                <a:spcPts val="1000"/>
              </a:spcBef>
              <a:spcAft>
                <a:spcPts val="0"/>
              </a:spcAft>
              <a:buClrTx/>
              <a:buSzTx/>
              <a:buFontTx/>
              <a:buNone/>
              <a:tabLst/>
              <a:defRPr/>
            </a:pPr>
            <a:r>
              <a:rPr lang="en-US" dirty="0"/>
              <a:t> </a:t>
            </a:r>
          </a:p>
          <a:p>
            <a:pPr marL="0" marR="0" lvl="0" indent="0" algn="l" defTabSz="914400" rtl="0" eaLnBrk="1" fontAlgn="auto" latinLnBrk="0" hangingPunct="1">
              <a:lnSpc>
                <a:spcPct val="90000"/>
              </a:lnSpc>
              <a:spcBef>
                <a:spcPts val="1000"/>
              </a:spcBef>
              <a:spcAft>
                <a:spcPts val="0"/>
              </a:spcAft>
              <a:buClrTx/>
              <a:buSzTx/>
              <a:buFontTx/>
              <a:buNone/>
              <a:tabLst/>
              <a:defRPr/>
            </a:pPr>
            <a:endParaRPr lang="en-US" dirty="0"/>
          </a:p>
          <a:p>
            <a:pPr lvl="0"/>
            <a:endParaRPr lang="en-US" dirty="0"/>
          </a:p>
        </p:txBody>
      </p:sp>
      <p:sp>
        <p:nvSpPr>
          <p:cNvPr id="15" name="Text Placeholder 14"/>
          <p:cNvSpPr>
            <a:spLocks noGrp="1"/>
          </p:cNvSpPr>
          <p:nvPr>
            <p:ph type="body" sz="quarter" idx="11"/>
          </p:nvPr>
        </p:nvSpPr>
        <p:spPr>
          <a:xfrm>
            <a:off x="106363" y="4106863"/>
            <a:ext cx="5646737" cy="731837"/>
          </a:xfrm>
        </p:spPr>
        <p:txBody>
          <a:bodyPr>
            <a:normAutofit/>
          </a:bodyPr>
          <a:lstStyle>
            <a:lvl1pPr marL="6350" indent="0">
              <a:buFontTx/>
              <a:buNone/>
              <a:tabLst/>
              <a:defRPr sz="2200" b="1">
                <a:solidFill>
                  <a:srgbClr val="105151"/>
                </a:solidFill>
                <a:latin typeface="Arial" charset="0"/>
                <a:ea typeface="Arial" charset="0"/>
                <a:cs typeface="Arial" charset="0"/>
              </a:defRPr>
            </a:lvl1pPr>
            <a:lvl2pPr marL="6350" indent="0">
              <a:buFontTx/>
              <a:buNone/>
              <a:tabLst/>
              <a:defRPr sz="2200">
                <a:solidFill>
                  <a:srgbClr val="105151"/>
                </a:solidFill>
                <a:latin typeface="Arial" charset="0"/>
                <a:ea typeface="Arial" charset="0"/>
                <a:cs typeface="Arial" charset="0"/>
              </a:defRPr>
            </a:lvl2pPr>
          </a:lstStyle>
          <a:p>
            <a:pPr lvl="0"/>
            <a:r>
              <a:rPr lang="en-US" dirty="0"/>
              <a:t>Click to edit Master text styles</a:t>
            </a:r>
          </a:p>
          <a:p>
            <a:pPr lvl="1"/>
            <a:r>
              <a:rPr lang="en-US" dirty="0"/>
              <a:t>Second level</a:t>
            </a:r>
          </a:p>
        </p:txBody>
      </p:sp>
      <p:pic>
        <p:nvPicPr>
          <p:cNvPr id="16" name="Picture 15"/>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207191" y="6269627"/>
            <a:ext cx="1092200" cy="419100"/>
          </a:xfrm>
          <a:prstGeom prst="rect">
            <a:avLst/>
          </a:prstGeom>
        </p:spPr>
      </p:pic>
    </p:spTree>
    <p:extLst>
      <p:ext uri="{BB962C8B-B14F-4D97-AF65-F5344CB8AC3E}">
        <p14:creationId xmlns:p14="http://schemas.microsoft.com/office/powerpoint/2010/main" val="1925014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ap Slid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079631" cy="495300"/>
          </a:xfrm>
          <a:prstGeom prst="rect">
            <a:avLst/>
          </a:prstGeom>
        </p:spPr>
      </p:pic>
      <p:sp>
        <p:nvSpPr>
          <p:cNvPr id="7" name="Content Placeholder 9"/>
          <p:cNvSpPr>
            <a:spLocks noGrp="1"/>
          </p:cNvSpPr>
          <p:nvPr>
            <p:ph sz="quarter" idx="10"/>
          </p:nvPr>
        </p:nvSpPr>
        <p:spPr>
          <a:xfrm>
            <a:off x="6724" y="86628"/>
            <a:ext cx="5079213" cy="327188"/>
          </a:xfrm>
        </p:spPr>
        <p:txBody>
          <a:bodyPr>
            <a:normAutofit/>
          </a:bodyPr>
          <a:lstStyle>
            <a:lvl1pPr marL="0" indent="0">
              <a:buFontTx/>
              <a:buNone/>
              <a:defRPr sz="2000" b="1">
                <a:solidFill>
                  <a:schemeClr val="bg1"/>
                </a:solidFill>
                <a:latin typeface="Arial" charset="0"/>
                <a:ea typeface="Arial" charset="0"/>
                <a:cs typeface="Arial" charset="0"/>
              </a:defRPr>
            </a:lvl1pPr>
          </a:lstStyle>
          <a:p>
            <a:pPr lvl="0"/>
            <a:r>
              <a:rPr lang="en-US" dirty="0"/>
              <a:t>Click to edit Master text styles</a:t>
            </a:r>
          </a:p>
        </p:txBody>
      </p:sp>
      <p:pic>
        <p:nvPicPr>
          <p:cNvPr id="16" name="Picture 1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7191" y="6273383"/>
            <a:ext cx="1092200" cy="415343"/>
          </a:xfrm>
          <a:prstGeom prst="rect">
            <a:avLst/>
          </a:prstGeom>
        </p:spPr>
      </p:pic>
      <p:pic>
        <p:nvPicPr>
          <p:cNvPr id="17" name="Picture 16"/>
          <p:cNvPicPr>
            <a:picLocks noChangeAspect="1"/>
          </p:cNvPicPr>
          <p:nvPr userDrawn="1"/>
        </p:nvPicPr>
        <p:blipFill>
          <a:blip r:embed="rId4" cstate="email">
            <a:extLst>
              <a:ext uri="{28A0092B-C50C-407E-A947-70E740481C1C}">
                <a14:useLocalDpi xmlns:a14="http://schemas.microsoft.com/office/drawing/2010/main" val="0"/>
              </a:ext>
            </a:extLst>
          </a:blip>
          <a:stretch>
            <a:fillRect/>
          </a:stretch>
        </p:blipFill>
        <p:spPr>
          <a:xfrm>
            <a:off x="207191" y="6269627"/>
            <a:ext cx="1092200" cy="419100"/>
          </a:xfrm>
          <a:prstGeom prst="rect">
            <a:avLst/>
          </a:prstGeom>
        </p:spPr>
      </p:pic>
      <p:sp>
        <p:nvSpPr>
          <p:cNvPr id="19" name="SmartArt Placeholder 18"/>
          <p:cNvSpPr>
            <a:spLocks noGrp="1"/>
          </p:cNvSpPr>
          <p:nvPr>
            <p:ph type="dgm" sz="quarter" idx="11"/>
          </p:nvPr>
        </p:nvSpPr>
        <p:spPr>
          <a:xfrm>
            <a:off x="3635375" y="1036638"/>
            <a:ext cx="5029200" cy="4852987"/>
          </a:xfrm>
        </p:spPr>
        <p:txBody>
          <a:bodyPr/>
          <a:lstStyle/>
          <a:p>
            <a:endParaRPr lang="en-US"/>
          </a:p>
        </p:txBody>
      </p:sp>
      <p:pic>
        <p:nvPicPr>
          <p:cNvPr id="20" name="Picture 19"/>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510905" y="2180590"/>
            <a:ext cx="444500" cy="88900"/>
          </a:xfrm>
          <a:prstGeom prst="rect">
            <a:avLst/>
          </a:prstGeom>
        </p:spPr>
      </p:pic>
      <p:sp>
        <p:nvSpPr>
          <p:cNvPr id="22" name="Text Placeholder 21"/>
          <p:cNvSpPr>
            <a:spLocks noGrp="1"/>
          </p:cNvSpPr>
          <p:nvPr>
            <p:ph type="body" sz="quarter" idx="12"/>
          </p:nvPr>
        </p:nvSpPr>
        <p:spPr>
          <a:xfrm>
            <a:off x="9060815" y="2088039"/>
            <a:ext cx="2354263" cy="274002"/>
          </a:xfrm>
        </p:spPr>
        <p:txBody>
          <a:bodyPr>
            <a:normAutofit/>
          </a:bodyPr>
          <a:lstStyle>
            <a:lvl1pPr marL="0" indent="0">
              <a:buFontTx/>
              <a:buNone/>
              <a:defRPr sz="1000">
                <a:solidFill>
                  <a:srgbClr val="6F6F6E"/>
                </a:solidFill>
                <a:latin typeface="Arial" charset="0"/>
                <a:ea typeface="Arial" charset="0"/>
                <a:cs typeface="Arial" charset="0"/>
              </a:defRPr>
            </a:lvl1pPr>
          </a:lstStyle>
          <a:p>
            <a:pPr lvl="0"/>
            <a:r>
              <a:rPr lang="en-US" dirty="0"/>
              <a:t>Click to edit Master text styles</a:t>
            </a:r>
          </a:p>
        </p:txBody>
      </p:sp>
      <p:pic>
        <p:nvPicPr>
          <p:cNvPr id="23" name="Picture 2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510905" y="4055110"/>
            <a:ext cx="444500" cy="88900"/>
          </a:xfrm>
          <a:prstGeom prst="rect">
            <a:avLst/>
          </a:prstGeom>
        </p:spPr>
      </p:pic>
      <p:sp>
        <p:nvSpPr>
          <p:cNvPr id="24" name="Text Placeholder 21"/>
          <p:cNvSpPr>
            <a:spLocks noGrp="1"/>
          </p:cNvSpPr>
          <p:nvPr>
            <p:ph type="body" sz="quarter" idx="13"/>
          </p:nvPr>
        </p:nvSpPr>
        <p:spPr>
          <a:xfrm>
            <a:off x="9060815" y="3962559"/>
            <a:ext cx="2354263" cy="274002"/>
          </a:xfrm>
        </p:spPr>
        <p:txBody>
          <a:bodyPr>
            <a:normAutofit/>
          </a:bodyPr>
          <a:lstStyle>
            <a:lvl1pPr marL="0" indent="0">
              <a:buFontTx/>
              <a:buNone/>
              <a:defRPr sz="1000">
                <a:solidFill>
                  <a:srgbClr val="6F6F6E"/>
                </a:solidFill>
                <a:latin typeface="Arial" charset="0"/>
                <a:ea typeface="Arial" charset="0"/>
                <a:cs typeface="Arial" charset="0"/>
              </a:defRPr>
            </a:lvl1pPr>
          </a:lstStyle>
          <a:p>
            <a:pPr lvl="0"/>
            <a:r>
              <a:rPr lang="en-US" dirty="0"/>
              <a:t>Click to edit Master text styles</a:t>
            </a:r>
          </a:p>
        </p:txBody>
      </p:sp>
      <p:pic>
        <p:nvPicPr>
          <p:cNvPr id="25" name="Picture 24"/>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rot="10800000">
            <a:off x="3322320" y="2269490"/>
            <a:ext cx="444500" cy="88900"/>
          </a:xfrm>
          <a:prstGeom prst="rect">
            <a:avLst/>
          </a:prstGeom>
        </p:spPr>
      </p:pic>
      <p:sp>
        <p:nvSpPr>
          <p:cNvPr id="26" name="Text Placeholder 21"/>
          <p:cNvSpPr>
            <a:spLocks noGrp="1"/>
          </p:cNvSpPr>
          <p:nvPr>
            <p:ph type="body" sz="quarter" idx="14"/>
          </p:nvPr>
        </p:nvSpPr>
        <p:spPr>
          <a:xfrm>
            <a:off x="861536" y="2180590"/>
            <a:ext cx="2354263" cy="274002"/>
          </a:xfrm>
        </p:spPr>
        <p:txBody>
          <a:bodyPr>
            <a:normAutofit/>
          </a:bodyPr>
          <a:lstStyle>
            <a:lvl1pPr marL="0" indent="0" algn="r">
              <a:buFontTx/>
              <a:buNone/>
              <a:defRPr sz="1000">
                <a:solidFill>
                  <a:srgbClr val="6F6F6E"/>
                </a:solidFill>
                <a:latin typeface="Arial" charset="0"/>
                <a:ea typeface="Arial" charset="0"/>
                <a:cs typeface="Arial" charset="0"/>
              </a:defRPr>
            </a:lvl1pPr>
          </a:lstStyle>
          <a:p>
            <a:pPr lvl="0"/>
            <a:r>
              <a:rPr lang="en-US" dirty="0"/>
              <a:t>Click to edit Master text styles</a:t>
            </a:r>
          </a:p>
        </p:txBody>
      </p:sp>
      <p:pic>
        <p:nvPicPr>
          <p:cNvPr id="27" name="Picture 26"/>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rot="10800000">
            <a:off x="3322320" y="4578350"/>
            <a:ext cx="444500" cy="88900"/>
          </a:xfrm>
          <a:prstGeom prst="rect">
            <a:avLst/>
          </a:prstGeom>
        </p:spPr>
      </p:pic>
      <p:sp>
        <p:nvSpPr>
          <p:cNvPr id="28" name="Text Placeholder 21"/>
          <p:cNvSpPr>
            <a:spLocks noGrp="1"/>
          </p:cNvSpPr>
          <p:nvPr>
            <p:ph type="body" sz="quarter" idx="15"/>
          </p:nvPr>
        </p:nvSpPr>
        <p:spPr>
          <a:xfrm>
            <a:off x="861536" y="4489450"/>
            <a:ext cx="2354263" cy="274002"/>
          </a:xfrm>
        </p:spPr>
        <p:txBody>
          <a:bodyPr>
            <a:normAutofit/>
          </a:bodyPr>
          <a:lstStyle>
            <a:lvl1pPr marL="0" indent="0" algn="r">
              <a:buFontTx/>
              <a:buNone/>
              <a:defRPr sz="1000">
                <a:solidFill>
                  <a:srgbClr val="6F6F6E"/>
                </a:solidFill>
                <a:latin typeface="Arial" charset="0"/>
                <a:ea typeface="Arial" charset="0"/>
                <a:cs typeface="Arial" charset="0"/>
              </a:defRPr>
            </a:lvl1pPr>
          </a:lstStyle>
          <a:p>
            <a:pPr lvl="0"/>
            <a:r>
              <a:rPr lang="en-US" dirty="0"/>
              <a:t>Click to edit Master text styles</a:t>
            </a:r>
          </a:p>
        </p:txBody>
      </p:sp>
    </p:spTree>
    <p:extLst>
      <p:ext uri="{BB962C8B-B14F-4D97-AF65-F5344CB8AC3E}">
        <p14:creationId xmlns:p14="http://schemas.microsoft.com/office/powerpoint/2010/main" val="3800707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3.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D5E4A5-379C-1048-AC77-984A004F21F3}" type="datetimeFigureOut">
              <a:rPr lang="en-US" smtClean="0"/>
              <a:t>29-Mar-20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5FDEFE-9BF0-F446-B5A9-C69AD0422584}" type="slidenum">
              <a:rPr lang="en-US" smtClean="0"/>
              <a:t>‹#›</a:t>
            </a:fld>
            <a:endParaRPr lang="en-US"/>
          </a:p>
        </p:txBody>
      </p:sp>
    </p:spTree>
    <p:extLst>
      <p:ext uri="{BB962C8B-B14F-4D97-AF65-F5344CB8AC3E}">
        <p14:creationId xmlns:p14="http://schemas.microsoft.com/office/powerpoint/2010/main" val="1012180063"/>
      </p:ext>
    </p:extLst>
  </p:cSld>
  <p:clrMap bg1="lt1" tx1="dk1" bg2="lt2" tx2="dk2" accent1="accent1" accent2="accent2" accent3="accent3" accent4="accent4" accent5="accent5" accent6="accent6" hlink="hlink" folHlink="folHlink"/>
  <p:sldLayoutIdLst>
    <p:sldLayoutId id="2147484637" r:id="rId1"/>
    <p:sldLayoutId id="2147484638" r:id="rId2"/>
    <p:sldLayoutId id="2147484639" r:id="rId3"/>
    <p:sldLayoutId id="2147484640" r:id="rId4"/>
    <p:sldLayoutId id="2147484641" r:id="rId5"/>
    <p:sldLayoutId id="2147484642" r:id="rId6"/>
    <p:sldLayoutId id="2147484643" r:id="rId7"/>
    <p:sldLayoutId id="2147484644" r:id="rId8"/>
    <p:sldLayoutId id="2147484645" r:id="rId9"/>
    <p:sldLayoutId id="2147484646"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1">
            <a:extLst>
              <a:ext uri="{FF2B5EF4-FFF2-40B4-BE49-F238E27FC236}">
                <a16:creationId xmlns:a16="http://schemas.microsoft.com/office/drawing/2014/main" id="{01AF3A0B-7798-4BAC-BF8A-D4BFF6A088DA}"/>
              </a:ext>
            </a:extLst>
          </p:cNvPr>
          <p:cNvSpPr>
            <a:spLocks noGrp="1" noChangeArrowheads="1"/>
          </p:cNvSpPr>
          <p:nvPr>
            <p:ph type="title"/>
          </p:nvPr>
        </p:nvSpPr>
        <p:spPr bwMode="auto">
          <a:xfrm>
            <a:off x="609601" y="273941"/>
            <a:ext cx="10970684" cy="11432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00">
                <a:solidFill>
                  <a:srgbClr val="41719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a:t>Click to edit the title text format</a:t>
            </a:r>
          </a:p>
        </p:txBody>
      </p:sp>
      <p:sp>
        <p:nvSpPr>
          <p:cNvPr id="7171" name="Rectangle 2">
            <a:extLst>
              <a:ext uri="{FF2B5EF4-FFF2-40B4-BE49-F238E27FC236}">
                <a16:creationId xmlns:a16="http://schemas.microsoft.com/office/drawing/2014/main" id="{F54158E8-CA40-4A8B-B613-243B6E5D901E}"/>
              </a:ext>
            </a:extLst>
          </p:cNvPr>
          <p:cNvSpPr>
            <a:spLocks noGrp="1" noChangeArrowheads="1"/>
          </p:cNvSpPr>
          <p:nvPr>
            <p:ph type="body" idx="1"/>
          </p:nvPr>
        </p:nvSpPr>
        <p:spPr bwMode="auto">
          <a:xfrm>
            <a:off x="609601" y="1604054"/>
            <a:ext cx="10970684" cy="4523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00">
                <a:solidFill>
                  <a:srgbClr val="41719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8224" rIns="0" bIns="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Tree>
    <p:extLst>
      <p:ext uri="{BB962C8B-B14F-4D97-AF65-F5344CB8AC3E}">
        <p14:creationId xmlns:p14="http://schemas.microsoft.com/office/powerpoint/2010/main" val="302607146"/>
      </p:ext>
    </p:extLst>
  </p:cSld>
  <p:clrMap bg1="lt1" tx1="dk1" bg2="lt2" tx2="dk2" accent1="accent1" accent2="accent2" accent3="accent3" accent4="accent4" accent5="accent5" accent6="accent6" hlink="hlink" folHlink="folHlink"/>
  <p:sldLayoutIdLst>
    <p:sldLayoutId id="2147484718" r:id="rId1"/>
    <p:sldLayoutId id="2147484719" r:id="rId2"/>
    <p:sldLayoutId id="2147484720" r:id="rId3"/>
    <p:sldLayoutId id="2147484721" r:id="rId4"/>
    <p:sldLayoutId id="2147484722" r:id="rId5"/>
    <p:sldLayoutId id="2147484723" r:id="rId6"/>
    <p:sldLayoutId id="2147484724" r:id="rId7"/>
    <p:sldLayoutId id="2147484725" r:id="rId8"/>
    <p:sldLayoutId id="2147484726" r:id="rId9"/>
    <p:sldLayoutId id="2147484727" r:id="rId10"/>
    <p:sldLayoutId id="2147484728" r:id="rId11"/>
  </p:sldLayoutIdLst>
  <p:txStyles>
    <p:titleStyle>
      <a:lvl1pPr algn="ctr" defTabSz="456057" rtl="0" eaLnBrk="0" fontAlgn="base" hangingPunct="0">
        <a:lnSpc>
          <a:spcPct val="93000"/>
        </a:lnSpc>
        <a:spcBef>
          <a:spcPct val="0"/>
        </a:spcBef>
        <a:spcAft>
          <a:spcPct val="0"/>
        </a:spcAft>
        <a:buClr>
          <a:srgbClr val="000000"/>
        </a:buClr>
        <a:buSzPct val="100000"/>
        <a:buFont typeface="Times New Roman" panose="02020603050405020304" pitchFamily="18" charset="0"/>
        <a:defRPr sz="4389" kern="1200">
          <a:solidFill>
            <a:srgbClr val="000000"/>
          </a:solidFill>
          <a:latin typeface="+mj-lt"/>
          <a:ea typeface="+mj-ea"/>
          <a:cs typeface="+mj-cs"/>
        </a:defRPr>
      </a:lvl1pPr>
      <a:lvl2pPr algn="ctr" defTabSz="456057" rtl="0" eaLnBrk="0" fontAlgn="base" hangingPunct="0">
        <a:lnSpc>
          <a:spcPct val="93000"/>
        </a:lnSpc>
        <a:spcBef>
          <a:spcPct val="0"/>
        </a:spcBef>
        <a:spcAft>
          <a:spcPct val="0"/>
        </a:spcAft>
        <a:buClr>
          <a:srgbClr val="000000"/>
        </a:buClr>
        <a:buSzPct val="100000"/>
        <a:buFont typeface="Times New Roman" panose="02020603050405020304" pitchFamily="18" charset="0"/>
        <a:defRPr sz="4389">
          <a:solidFill>
            <a:srgbClr val="000000"/>
          </a:solidFill>
          <a:latin typeface="Arial" panose="020B0604020202020204" pitchFamily="34" charset="0"/>
          <a:cs typeface="Arial" panose="020B0604020202020204" pitchFamily="34" charset="0"/>
        </a:defRPr>
      </a:lvl2pPr>
      <a:lvl3pPr algn="ctr" defTabSz="456057" rtl="0" eaLnBrk="0" fontAlgn="base" hangingPunct="0">
        <a:lnSpc>
          <a:spcPct val="93000"/>
        </a:lnSpc>
        <a:spcBef>
          <a:spcPct val="0"/>
        </a:spcBef>
        <a:spcAft>
          <a:spcPct val="0"/>
        </a:spcAft>
        <a:buClr>
          <a:srgbClr val="000000"/>
        </a:buClr>
        <a:buSzPct val="100000"/>
        <a:buFont typeface="Times New Roman" panose="02020603050405020304" pitchFamily="18" charset="0"/>
        <a:defRPr sz="4389">
          <a:solidFill>
            <a:srgbClr val="000000"/>
          </a:solidFill>
          <a:latin typeface="Arial" panose="020B0604020202020204" pitchFamily="34" charset="0"/>
          <a:cs typeface="Arial" panose="020B0604020202020204" pitchFamily="34" charset="0"/>
        </a:defRPr>
      </a:lvl3pPr>
      <a:lvl4pPr algn="ctr" defTabSz="456057" rtl="0" eaLnBrk="0" fontAlgn="base" hangingPunct="0">
        <a:lnSpc>
          <a:spcPct val="93000"/>
        </a:lnSpc>
        <a:spcBef>
          <a:spcPct val="0"/>
        </a:spcBef>
        <a:spcAft>
          <a:spcPct val="0"/>
        </a:spcAft>
        <a:buClr>
          <a:srgbClr val="000000"/>
        </a:buClr>
        <a:buSzPct val="100000"/>
        <a:buFont typeface="Times New Roman" panose="02020603050405020304" pitchFamily="18" charset="0"/>
        <a:defRPr sz="4389">
          <a:solidFill>
            <a:srgbClr val="000000"/>
          </a:solidFill>
          <a:latin typeface="Arial" panose="020B0604020202020204" pitchFamily="34" charset="0"/>
          <a:cs typeface="Arial" panose="020B0604020202020204" pitchFamily="34" charset="0"/>
        </a:defRPr>
      </a:lvl4pPr>
      <a:lvl5pPr algn="ctr" defTabSz="456057" rtl="0" eaLnBrk="0" fontAlgn="base" hangingPunct="0">
        <a:lnSpc>
          <a:spcPct val="93000"/>
        </a:lnSpc>
        <a:spcBef>
          <a:spcPct val="0"/>
        </a:spcBef>
        <a:spcAft>
          <a:spcPct val="0"/>
        </a:spcAft>
        <a:buClr>
          <a:srgbClr val="000000"/>
        </a:buClr>
        <a:buSzPct val="100000"/>
        <a:buFont typeface="Times New Roman" panose="02020603050405020304" pitchFamily="18" charset="0"/>
        <a:defRPr sz="4389">
          <a:solidFill>
            <a:srgbClr val="000000"/>
          </a:solidFill>
          <a:latin typeface="Arial" panose="020B0604020202020204" pitchFamily="34" charset="0"/>
          <a:cs typeface="Arial" panose="020B0604020202020204" pitchFamily="34" charset="0"/>
        </a:defRPr>
      </a:lvl5pPr>
      <a:lvl6pPr marL="2508314" indent="-228029" algn="ctr" defTabSz="456057" rtl="0" fontAlgn="base" hangingPunct="0">
        <a:lnSpc>
          <a:spcPct val="93000"/>
        </a:lnSpc>
        <a:spcBef>
          <a:spcPct val="0"/>
        </a:spcBef>
        <a:spcAft>
          <a:spcPct val="0"/>
        </a:spcAft>
        <a:buClr>
          <a:srgbClr val="000000"/>
        </a:buClr>
        <a:buSzPct val="100000"/>
        <a:buFont typeface="Times New Roman" panose="02020603050405020304" pitchFamily="18" charset="0"/>
        <a:defRPr sz="4389">
          <a:solidFill>
            <a:srgbClr val="000000"/>
          </a:solidFill>
          <a:latin typeface="Arial" panose="020B0604020202020204" pitchFamily="34" charset="0"/>
          <a:cs typeface="Arial" panose="020B0604020202020204" pitchFamily="34" charset="0"/>
        </a:defRPr>
      </a:lvl6pPr>
      <a:lvl7pPr marL="2964371" indent="-228029" algn="ctr" defTabSz="456057" rtl="0" fontAlgn="base" hangingPunct="0">
        <a:lnSpc>
          <a:spcPct val="93000"/>
        </a:lnSpc>
        <a:spcBef>
          <a:spcPct val="0"/>
        </a:spcBef>
        <a:spcAft>
          <a:spcPct val="0"/>
        </a:spcAft>
        <a:buClr>
          <a:srgbClr val="000000"/>
        </a:buClr>
        <a:buSzPct val="100000"/>
        <a:buFont typeface="Times New Roman" panose="02020603050405020304" pitchFamily="18" charset="0"/>
        <a:defRPr sz="4389">
          <a:solidFill>
            <a:srgbClr val="000000"/>
          </a:solidFill>
          <a:latin typeface="Arial" panose="020B0604020202020204" pitchFamily="34" charset="0"/>
          <a:cs typeface="Arial" panose="020B0604020202020204" pitchFamily="34" charset="0"/>
        </a:defRPr>
      </a:lvl7pPr>
      <a:lvl8pPr marL="3420428" indent="-228029" algn="ctr" defTabSz="456057" rtl="0" fontAlgn="base" hangingPunct="0">
        <a:lnSpc>
          <a:spcPct val="93000"/>
        </a:lnSpc>
        <a:spcBef>
          <a:spcPct val="0"/>
        </a:spcBef>
        <a:spcAft>
          <a:spcPct val="0"/>
        </a:spcAft>
        <a:buClr>
          <a:srgbClr val="000000"/>
        </a:buClr>
        <a:buSzPct val="100000"/>
        <a:buFont typeface="Times New Roman" panose="02020603050405020304" pitchFamily="18" charset="0"/>
        <a:defRPr sz="4389">
          <a:solidFill>
            <a:srgbClr val="000000"/>
          </a:solidFill>
          <a:latin typeface="Arial" panose="020B0604020202020204" pitchFamily="34" charset="0"/>
          <a:cs typeface="Arial" panose="020B0604020202020204" pitchFamily="34" charset="0"/>
        </a:defRPr>
      </a:lvl8pPr>
      <a:lvl9pPr marL="3876485" indent="-228029" algn="ctr" defTabSz="456057" rtl="0" fontAlgn="base" hangingPunct="0">
        <a:lnSpc>
          <a:spcPct val="93000"/>
        </a:lnSpc>
        <a:spcBef>
          <a:spcPct val="0"/>
        </a:spcBef>
        <a:spcAft>
          <a:spcPct val="0"/>
        </a:spcAft>
        <a:buClr>
          <a:srgbClr val="000000"/>
        </a:buClr>
        <a:buSzPct val="100000"/>
        <a:buFont typeface="Times New Roman" panose="02020603050405020304" pitchFamily="18" charset="0"/>
        <a:defRPr sz="4389">
          <a:solidFill>
            <a:srgbClr val="000000"/>
          </a:solidFill>
          <a:latin typeface="Arial" panose="020B0604020202020204" pitchFamily="34" charset="0"/>
          <a:cs typeface="Arial" panose="020B0604020202020204" pitchFamily="34" charset="0"/>
        </a:defRPr>
      </a:lvl9pPr>
    </p:titleStyle>
    <p:bodyStyle>
      <a:lvl1pPr marL="342043" indent="-342043" algn="l" defTabSz="456057" rtl="0" eaLnBrk="0" fontAlgn="base" hangingPunct="0">
        <a:lnSpc>
          <a:spcPct val="93000"/>
        </a:lnSpc>
        <a:spcBef>
          <a:spcPct val="0"/>
        </a:spcBef>
        <a:spcAft>
          <a:spcPts val="1421"/>
        </a:spcAft>
        <a:buClr>
          <a:srgbClr val="000000"/>
        </a:buClr>
        <a:buSzPct val="100000"/>
        <a:buFont typeface="Times New Roman" panose="02020603050405020304" pitchFamily="18" charset="0"/>
        <a:defRPr sz="3192" kern="1200">
          <a:solidFill>
            <a:srgbClr val="000000"/>
          </a:solidFill>
          <a:latin typeface="+mn-lt"/>
          <a:ea typeface="+mn-ea"/>
          <a:cs typeface="+mn-cs"/>
        </a:defRPr>
      </a:lvl1pPr>
      <a:lvl2pPr marL="741093" indent="-285036" algn="l" defTabSz="456057" rtl="0" eaLnBrk="0" fontAlgn="base" hangingPunct="0">
        <a:lnSpc>
          <a:spcPct val="93000"/>
        </a:lnSpc>
        <a:spcBef>
          <a:spcPct val="0"/>
        </a:spcBef>
        <a:spcAft>
          <a:spcPts val="1135"/>
        </a:spcAft>
        <a:buClr>
          <a:srgbClr val="000000"/>
        </a:buClr>
        <a:buSzPct val="100000"/>
        <a:buFont typeface="Times New Roman" panose="02020603050405020304" pitchFamily="18" charset="0"/>
        <a:defRPr sz="2793" kern="1200">
          <a:solidFill>
            <a:srgbClr val="000000"/>
          </a:solidFill>
          <a:latin typeface="+mn-lt"/>
          <a:ea typeface="+mn-ea"/>
          <a:cs typeface="+mn-cs"/>
        </a:defRPr>
      </a:lvl2pPr>
      <a:lvl3pPr marL="1140143" indent="-228029" algn="l" defTabSz="456057" rtl="0" eaLnBrk="0" fontAlgn="base" hangingPunct="0">
        <a:lnSpc>
          <a:spcPct val="93000"/>
        </a:lnSpc>
        <a:spcBef>
          <a:spcPct val="0"/>
        </a:spcBef>
        <a:spcAft>
          <a:spcPts val="848"/>
        </a:spcAft>
        <a:buClr>
          <a:srgbClr val="000000"/>
        </a:buClr>
        <a:buSzPct val="100000"/>
        <a:buFont typeface="Times New Roman" panose="02020603050405020304" pitchFamily="18" charset="0"/>
        <a:defRPr sz="2394" kern="1200">
          <a:solidFill>
            <a:srgbClr val="000000"/>
          </a:solidFill>
          <a:latin typeface="+mn-lt"/>
          <a:ea typeface="+mn-ea"/>
          <a:cs typeface="+mn-cs"/>
        </a:defRPr>
      </a:lvl3pPr>
      <a:lvl4pPr marL="1596200" indent="-228029" algn="l" defTabSz="456057" rtl="0" eaLnBrk="0" fontAlgn="base" hangingPunct="0">
        <a:lnSpc>
          <a:spcPct val="93000"/>
        </a:lnSpc>
        <a:spcBef>
          <a:spcPct val="0"/>
        </a:spcBef>
        <a:spcAft>
          <a:spcPts val="574"/>
        </a:spcAft>
        <a:buClr>
          <a:srgbClr val="000000"/>
        </a:buClr>
        <a:buSzPct val="100000"/>
        <a:buFont typeface="Times New Roman" panose="02020603050405020304" pitchFamily="18" charset="0"/>
        <a:defRPr sz="1995" kern="1200">
          <a:solidFill>
            <a:srgbClr val="000000"/>
          </a:solidFill>
          <a:latin typeface="+mn-lt"/>
          <a:ea typeface="+mn-ea"/>
          <a:cs typeface="+mn-cs"/>
        </a:defRPr>
      </a:lvl4pPr>
      <a:lvl5pPr marL="2052257" indent="-228029" algn="l" defTabSz="456057" rtl="0" eaLnBrk="0" fontAlgn="base" hangingPunct="0">
        <a:lnSpc>
          <a:spcPct val="93000"/>
        </a:lnSpc>
        <a:spcBef>
          <a:spcPct val="0"/>
        </a:spcBef>
        <a:spcAft>
          <a:spcPts val="287"/>
        </a:spcAft>
        <a:buClr>
          <a:srgbClr val="000000"/>
        </a:buClr>
        <a:buSzPct val="100000"/>
        <a:buFont typeface="Times New Roman" panose="02020603050405020304" pitchFamily="18" charset="0"/>
        <a:defRPr sz="1995" kern="1200">
          <a:solidFill>
            <a:srgbClr val="000000"/>
          </a:solidFill>
          <a:latin typeface="+mn-lt"/>
          <a:ea typeface="+mn-ea"/>
          <a:cs typeface="+mn-cs"/>
        </a:defRPr>
      </a:lvl5pPr>
      <a:lvl6pPr marL="2508314" indent="-228029" algn="l" defTabSz="912114" rtl="0" eaLnBrk="1" latinLnBrk="0" hangingPunct="1">
        <a:lnSpc>
          <a:spcPct val="90000"/>
        </a:lnSpc>
        <a:spcBef>
          <a:spcPts val="499"/>
        </a:spcBef>
        <a:buFont typeface="Arial" panose="020B0604020202020204" pitchFamily="34" charset="0"/>
        <a:buChar char="•"/>
        <a:defRPr sz="1795" kern="1200">
          <a:solidFill>
            <a:schemeClr val="tx1"/>
          </a:solidFill>
          <a:latin typeface="+mn-lt"/>
          <a:ea typeface="+mn-ea"/>
          <a:cs typeface="+mn-cs"/>
        </a:defRPr>
      </a:lvl6pPr>
      <a:lvl7pPr marL="2964371" indent="-228029" algn="l" defTabSz="912114" rtl="0" eaLnBrk="1" latinLnBrk="0" hangingPunct="1">
        <a:lnSpc>
          <a:spcPct val="90000"/>
        </a:lnSpc>
        <a:spcBef>
          <a:spcPts val="499"/>
        </a:spcBef>
        <a:buFont typeface="Arial" panose="020B0604020202020204" pitchFamily="34" charset="0"/>
        <a:buChar char="•"/>
        <a:defRPr sz="1795" kern="1200">
          <a:solidFill>
            <a:schemeClr val="tx1"/>
          </a:solidFill>
          <a:latin typeface="+mn-lt"/>
          <a:ea typeface="+mn-ea"/>
          <a:cs typeface="+mn-cs"/>
        </a:defRPr>
      </a:lvl7pPr>
      <a:lvl8pPr marL="3420428" indent="-228029" algn="l" defTabSz="912114" rtl="0" eaLnBrk="1" latinLnBrk="0" hangingPunct="1">
        <a:lnSpc>
          <a:spcPct val="90000"/>
        </a:lnSpc>
        <a:spcBef>
          <a:spcPts val="499"/>
        </a:spcBef>
        <a:buFont typeface="Arial" panose="020B0604020202020204" pitchFamily="34" charset="0"/>
        <a:buChar char="•"/>
        <a:defRPr sz="1795" kern="1200">
          <a:solidFill>
            <a:schemeClr val="tx1"/>
          </a:solidFill>
          <a:latin typeface="+mn-lt"/>
          <a:ea typeface="+mn-ea"/>
          <a:cs typeface="+mn-cs"/>
        </a:defRPr>
      </a:lvl8pPr>
      <a:lvl9pPr marL="3876485" indent="-228029" algn="l" defTabSz="912114" rtl="0" eaLnBrk="1" latinLnBrk="0" hangingPunct="1">
        <a:lnSpc>
          <a:spcPct val="90000"/>
        </a:lnSpc>
        <a:spcBef>
          <a:spcPts val="499"/>
        </a:spcBef>
        <a:buFont typeface="Arial" panose="020B0604020202020204" pitchFamily="34" charset="0"/>
        <a:buChar char="•"/>
        <a:defRPr sz="1795" kern="1200">
          <a:solidFill>
            <a:schemeClr val="tx1"/>
          </a:solidFill>
          <a:latin typeface="+mn-lt"/>
          <a:ea typeface="+mn-ea"/>
          <a:cs typeface="+mn-cs"/>
        </a:defRPr>
      </a:lvl9pPr>
    </p:bodyStyle>
    <p:otherStyle>
      <a:defPPr>
        <a:defRPr lang="en-US"/>
      </a:defPPr>
      <a:lvl1pPr marL="0" algn="l" defTabSz="912114" rtl="0" eaLnBrk="1" latinLnBrk="0" hangingPunct="1">
        <a:defRPr sz="1795" kern="1200">
          <a:solidFill>
            <a:schemeClr val="tx1"/>
          </a:solidFill>
          <a:latin typeface="+mn-lt"/>
          <a:ea typeface="+mn-ea"/>
          <a:cs typeface="+mn-cs"/>
        </a:defRPr>
      </a:lvl1pPr>
      <a:lvl2pPr marL="456057" algn="l" defTabSz="912114" rtl="0" eaLnBrk="1" latinLnBrk="0" hangingPunct="1">
        <a:defRPr sz="1795" kern="1200">
          <a:solidFill>
            <a:schemeClr val="tx1"/>
          </a:solidFill>
          <a:latin typeface="+mn-lt"/>
          <a:ea typeface="+mn-ea"/>
          <a:cs typeface="+mn-cs"/>
        </a:defRPr>
      </a:lvl2pPr>
      <a:lvl3pPr marL="912114" algn="l" defTabSz="912114" rtl="0" eaLnBrk="1" latinLnBrk="0" hangingPunct="1">
        <a:defRPr sz="1795" kern="1200">
          <a:solidFill>
            <a:schemeClr val="tx1"/>
          </a:solidFill>
          <a:latin typeface="+mn-lt"/>
          <a:ea typeface="+mn-ea"/>
          <a:cs typeface="+mn-cs"/>
        </a:defRPr>
      </a:lvl3pPr>
      <a:lvl4pPr marL="1368171" algn="l" defTabSz="912114" rtl="0" eaLnBrk="1" latinLnBrk="0" hangingPunct="1">
        <a:defRPr sz="1795" kern="1200">
          <a:solidFill>
            <a:schemeClr val="tx1"/>
          </a:solidFill>
          <a:latin typeface="+mn-lt"/>
          <a:ea typeface="+mn-ea"/>
          <a:cs typeface="+mn-cs"/>
        </a:defRPr>
      </a:lvl4pPr>
      <a:lvl5pPr marL="1824228" algn="l" defTabSz="912114" rtl="0" eaLnBrk="1" latinLnBrk="0" hangingPunct="1">
        <a:defRPr sz="1795" kern="1200">
          <a:solidFill>
            <a:schemeClr val="tx1"/>
          </a:solidFill>
          <a:latin typeface="+mn-lt"/>
          <a:ea typeface="+mn-ea"/>
          <a:cs typeface="+mn-cs"/>
        </a:defRPr>
      </a:lvl5pPr>
      <a:lvl6pPr marL="2280285" algn="l" defTabSz="912114" rtl="0" eaLnBrk="1" latinLnBrk="0" hangingPunct="1">
        <a:defRPr sz="1795" kern="1200">
          <a:solidFill>
            <a:schemeClr val="tx1"/>
          </a:solidFill>
          <a:latin typeface="+mn-lt"/>
          <a:ea typeface="+mn-ea"/>
          <a:cs typeface="+mn-cs"/>
        </a:defRPr>
      </a:lvl6pPr>
      <a:lvl7pPr marL="2736342" algn="l" defTabSz="912114" rtl="0" eaLnBrk="1" latinLnBrk="0" hangingPunct="1">
        <a:defRPr sz="1795" kern="1200">
          <a:solidFill>
            <a:schemeClr val="tx1"/>
          </a:solidFill>
          <a:latin typeface="+mn-lt"/>
          <a:ea typeface="+mn-ea"/>
          <a:cs typeface="+mn-cs"/>
        </a:defRPr>
      </a:lvl7pPr>
      <a:lvl8pPr marL="3192399" algn="l" defTabSz="912114" rtl="0" eaLnBrk="1" latinLnBrk="0" hangingPunct="1">
        <a:defRPr sz="1795" kern="1200">
          <a:solidFill>
            <a:schemeClr val="tx1"/>
          </a:solidFill>
          <a:latin typeface="+mn-lt"/>
          <a:ea typeface="+mn-ea"/>
          <a:cs typeface="+mn-cs"/>
        </a:defRPr>
      </a:lvl8pPr>
      <a:lvl9pPr marL="3648456" algn="l" defTabSz="912114" rtl="0" eaLnBrk="1" latinLnBrk="0" hangingPunct="1">
        <a:defRPr sz="1795"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D5E4A5-379C-1048-AC77-984A004F21F3}" type="datetimeFigureOut">
              <a:rPr lang="en-US" smtClean="0"/>
              <a:t>29-Mar-20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5FDEFE-9BF0-F446-B5A9-C69AD0422584}" type="slidenum">
              <a:rPr lang="en-US" smtClean="0"/>
              <a:t>‹#›</a:t>
            </a:fld>
            <a:endParaRPr lang="en-US"/>
          </a:p>
        </p:txBody>
      </p:sp>
    </p:spTree>
    <p:extLst>
      <p:ext uri="{BB962C8B-B14F-4D97-AF65-F5344CB8AC3E}">
        <p14:creationId xmlns:p14="http://schemas.microsoft.com/office/powerpoint/2010/main" val="2887734719"/>
      </p:ext>
    </p:extLst>
  </p:cSld>
  <p:clrMap bg1="lt1" tx1="dk1" bg2="lt2" tx2="dk2" accent1="accent1" accent2="accent2" accent3="accent3" accent4="accent4" accent5="accent5" accent6="accent6" hlink="hlink" folHlink="folHlink"/>
  <p:sldLayoutIdLst>
    <p:sldLayoutId id="2147484731" r:id="rId1"/>
    <p:sldLayoutId id="2147484732" r:id="rId2"/>
    <p:sldLayoutId id="2147484733" r:id="rId3"/>
    <p:sldLayoutId id="2147484734" r:id="rId4"/>
    <p:sldLayoutId id="2147484735" r:id="rId5"/>
    <p:sldLayoutId id="2147484736" r:id="rId6"/>
    <p:sldLayoutId id="2147484737" r:id="rId7"/>
    <p:sldLayoutId id="2147484738" r:id="rId8"/>
    <p:sldLayoutId id="2147484739" r:id="rId9"/>
    <p:sldLayoutId id="2147484740"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tiff"/><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6.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52400" y="2133600"/>
            <a:ext cx="7726363" cy="2049462"/>
          </a:xfrm>
        </p:spPr>
        <p:txBody>
          <a:bodyPr>
            <a:normAutofit/>
          </a:bodyPr>
          <a:lstStyle/>
          <a:p>
            <a:endParaRPr lang="en-US" sz="2800" dirty="0"/>
          </a:p>
          <a:p>
            <a:r>
              <a:rPr lang="en-US" sz="4000" dirty="0"/>
              <a:t>The Imagination Economy:</a:t>
            </a:r>
          </a:p>
          <a:p>
            <a:r>
              <a:rPr lang="en-US" sz="4000" dirty="0"/>
              <a:t>Sri Lanka’s Industry of the Future</a:t>
            </a:r>
          </a:p>
        </p:txBody>
      </p:sp>
      <p:sp>
        <p:nvSpPr>
          <p:cNvPr id="4" name="Text Placeholder 3"/>
          <p:cNvSpPr>
            <a:spLocks noGrp="1"/>
          </p:cNvSpPr>
          <p:nvPr>
            <p:ph type="body" sz="quarter" idx="11"/>
          </p:nvPr>
        </p:nvSpPr>
        <p:spPr/>
        <p:txBody>
          <a:bodyPr>
            <a:noAutofit/>
          </a:bodyPr>
          <a:lstStyle/>
          <a:p>
            <a:r>
              <a:rPr lang="en-US" sz="1800" b="1" dirty="0"/>
              <a:t>SLASSCOM Overview</a:t>
            </a:r>
            <a:endParaRPr lang="en-GB" sz="1800" b="1" dirty="0"/>
          </a:p>
        </p:txBody>
      </p:sp>
    </p:spTree>
    <p:extLst>
      <p:ext uri="{BB962C8B-B14F-4D97-AF65-F5344CB8AC3E}">
        <p14:creationId xmlns:p14="http://schemas.microsoft.com/office/powerpoint/2010/main" val="1480635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fontScale="92500" lnSpcReduction="10000"/>
          </a:bodyPr>
          <a:lstStyle/>
          <a:p>
            <a:r>
              <a:rPr lang="en-US" dirty="0"/>
              <a:t>SLASSCOM Community Forums</a:t>
            </a:r>
          </a:p>
        </p:txBody>
      </p:sp>
      <p:sp>
        <p:nvSpPr>
          <p:cNvPr id="7" name="TextBox 6">
            <a:extLst>
              <a:ext uri="{FF2B5EF4-FFF2-40B4-BE49-F238E27FC236}">
                <a16:creationId xmlns:a16="http://schemas.microsoft.com/office/drawing/2014/main" id="{64E91958-CFEA-4A7C-8546-AA1874E1B2A9}"/>
              </a:ext>
            </a:extLst>
          </p:cNvPr>
          <p:cNvSpPr txBox="1"/>
          <p:nvPr/>
        </p:nvSpPr>
        <p:spPr>
          <a:xfrm>
            <a:off x="533400" y="990600"/>
            <a:ext cx="10668000" cy="4524315"/>
          </a:xfrm>
          <a:prstGeom prst="rect">
            <a:avLst/>
          </a:prstGeom>
          <a:noFill/>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r>
              <a:rPr kumimoji="0" lang="en-US" sz="2400" b="1" i="0" u="none" strike="noStrike" kern="1200" cap="none" spc="0" normalizeH="0" baseline="0" noProof="0" dirty="0">
                <a:ln>
                  <a:noFill/>
                </a:ln>
                <a:solidFill>
                  <a:srgbClr val="000000"/>
                </a:solidFill>
                <a:effectLst/>
                <a:uLnTx/>
                <a:uFillTx/>
                <a:latin typeface="Calibri" panose="020F0502020204030204"/>
                <a:ea typeface="+mn-ea"/>
                <a:cs typeface="+mn-cs"/>
              </a:rPr>
              <a:t>Technology Forum:</a:t>
            </a: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 Develop technical skills and capability towards high demand and emerging technologies</a:t>
            </a:r>
          </a:p>
          <a:p>
            <a:pPr marL="342900" lvl="0" indent="-342900" eaLnBrk="1" fontAlgn="auto" hangingPunct="1">
              <a:spcBef>
                <a:spcPts val="0"/>
              </a:spcBef>
              <a:spcAft>
                <a:spcPts val="0"/>
              </a:spcAft>
              <a:buFont typeface="Arial" panose="020B0604020202020204" pitchFamily="34" charset="0"/>
              <a:buChar char="•"/>
              <a:defRPr/>
            </a:pPr>
            <a:r>
              <a:rPr lang="en-GB" sz="2400" b="0" dirty="0">
                <a:solidFill>
                  <a:srgbClr val="000000"/>
                </a:solidFill>
                <a:latin typeface="Calibri" panose="020F0502020204030204"/>
              </a:rPr>
              <a:t>Quarterly tech talks on upcoming technological advancements</a:t>
            </a:r>
          </a:p>
          <a:p>
            <a:pPr marL="342900" lvl="0" indent="-342900" eaLnBrk="1" fontAlgn="auto" hangingPunct="1">
              <a:spcBef>
                <a:spcPts val="0"/>
              </a:spcBef>
              <a:spcAft>
                <a:spcPts val="0"/>
              </a:spcAft>
              <a:buFont typeface="Arial" panose="020B0604020202020204" pitchFamily="34" charset="0"/>
              <a:buChar char="•"/>
              <a:defRPr/>
            </a:pPr>
            <a:r>
              <a:rPr lang="en-GB" sz="2400" b="0" dirty="0">
                <a:solidFill>
                  <a:srgbClr val="000000"/>
                </a:solidFill>
                <a:latin typeface="Calibri" panose="020F0502020204030204"/>
              </a:rPr>
              <a:t>AI summit </a:t>
            </a:r>
          </a:p>
          <a:p>
            <a:pPr marL="342900" lvl="0" indent="-342900" eaLnBrk="1" fontAlgn="auto" hangingPunct="1">
              <a:spcBef>
                <a:spcPts val="0"/>
              </a:spcBef>
              <a:spcAft>
                <a:spcPts val="0"/>
              </a:spcAft>
              <a:buFont typeface="Arial" panose="020B0604020202020204" pitchFamily="34" charset="0"/>
              <a:buChar char="•"/>
              <a:defRPr/>
            </a:pPr>
            <a:r>
              <a:rPr lang="en-GB" sz="2400" b="0" dirty="0">
                <a:solidFill>
                  <a:srgbClr val="000000"/>
                </a:solidFill>
                <a:latin typeface="Calibri" panose="020F0502020204030204"/>
              </a:rPr>
              <a:t>Hot skills survey and round table</a:t>
            </a:r>
            <a:endParaRPr lang="en-US" sz="2400" b="0" dirty="0">
              <a:solidFill>
                <a:srgbClr val="000000"/>
              </a:solidFill>
              <a:latin typeface="Calibri" panose="020F0502020204030204"/>
            </a:endParaRPr>
          </a:p>
          <a:p>
            <a:pPr marR="0" lvl="0" algn="l" defTabSz="914400" rtl="0" eaLnBrk="1" fontAlgn="auto" latinLnBrk="0" hangingPunct="1">
              <a:lnSpc>
                <a:spcPct val="100000"/>
              </a:lnSpc>
              <a:spcBef>
                <a:spcPts val="0"/>
              </a:spcBef>
              <a:spcAft>
                <a:spcPts val="0"/>
              </a:spcAft>
              <a:buClrTx/>
              <a:buSzTx/>
              <a:tabLst/>
              <a:defRPr/>
            </a:pPr>
            <a:endPar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514350" marR="0" lvl="0" indent="-5143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R="0" lvl="0" algn="l" defTabSz="914400" rtl="0" eaLnBrk="1" fontAlgn="auto" latinLnBrk="0" hangingPunct="1">
              <a:lnSpc>
                <a:spcPct val="100000"/>
              </a:lnSpc>
              <a:spcBef>
                <a:spcPts val="0"/>
              </a:spcBef>
              <a:spcAft>
                <a:spcPts val="0"/>
              </a:spcAft>
              <a:buClrTx/>
              <a:buSzTx/>
              <a:tabLst/>
              <a:defRPr/>
            </a:pPr>
            <a:r>
              <a:rPr kumimoji="0" lang="en-US" sz="2400" b="1" i="0" u="none" strike="noStrike" kern="1200" cap="none" spc="0" normalizeH="0" baseline="0" noProof="0" dirty="0">
                <a:ln>
                  <a:noFill/>
                </a:ln>
                <a:solidFill>
                  <a:srgbClr val="000000"/>
                </a:solidFill>
                <a:effectLst/>
                <a:uLnTx/>
                <a:uFillTx/>
                <a:latin typeface="Calibri" panose="020F0502020204030204"/>
                <a:ea typeface="+mn-ea"/>
                <a:cs typeface="+mn-cs"/>
              </a:rPr>
              <a:t>Quality Forum: </a:t>
            </a: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Develop competencies on software quality assurance and testing</a:t>
            </a:r>
          </a:p>
          <a:p>
            <a:pPr marL="342900" lvl="0" indent="-342900" eaLnBrk="1" fontAlgn="auto" hangingPunct="1">
              <a:spcBef>
                <a:spcPts val="0"/>
              </a:spcBef>
              <a:spcAft>
                <a:spcPts val="0"/>
              </a:spcAft>
              <a:buFont typeface="Arial" panose="020B0604020202020204" pitchFamily="34" charset="0"/>
              <a:buChar char="•"/>
              <a:defRPr/>
            </a:pPr>
            <a:r>
              <a:rPr lang="en-GB" sz="2400" b="0" dirty="0">
                <a:solidFill>
                  <a:srgbClr val="000000"/>
                </a:solidFill>
                <a:latin typeface="Calibri" panose="020F0502020204030204"/>
              </a:rPr>
              <a:t>Monthly quality talks</a:t>
            </a:r>
          </a:p>
          <a:p>
            <a:pPr marL="342900" lvl="0" indent="-342900" eaLnBrk="1" fontAlgn="auto" hangingPunct="1">
              <a:spcBef>
                <a:spcPts val="0"/>
              </a:spcBef>
              <a:spcAft>
                <a:spcPts val="0"/>
              </a:spcAft>
              <a:buFont typeface="Arial" panose="020B0604020202020204" pitchFamily="34" charset="0"/>
              <a:buChar char="•"/>
              <a:defRPr/>
            </a:pPr>
            <a:r>
              <a:rPr lang="en-GB" sz="2400" b="0" dirty="0">
                <a:solidFill>
                  <a:srgbClr val="000000"/>
                </a:solidFill>
                <a:latin typeface="Calibri" panose="020F0502020204030204"/>
              </a:rPr>
              <a:t>University reach program to introduce Quality Assurance Engineering as a subject in university curriculum </a:t>
            </a:r>
          </a:p>
          <a:p>
            <a:pPr marL="342900" lvl="0" indent="-342900" eaLnBrk="1" fontAlgn="auto" hangingPunct="1">
              <a:spcBef>
                <a:spcPts val="0"/>
              </a:spcBef>
              <a:spcAft>
                <a:spcPts val="0"/>
              </a:spcAft>
              <a:buFont typeface="Arial" panose="020B0604020202020204" pitchFamily="34" charset="0"/>
              <a:buChar char="•"/>
              <a:defRPr/>
            </a:pPr>
            <a:r>
              <a:rPr lang="en-GB" sz="2400" b="0" dirty="0">
                <a:solidFill>
                  <a:srgbClr val="000000"/>
                </a:solidFill>
                <a:latin typeface="Calibri" panose="020F0502020204030204"/>
              </a:rPr>
              <a:t>Quality summit</a:t>
            </a:r>
            <a:endPar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7269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fontScale="92500" lnSpcReduction="10000"/>
          </a:bodyPr>
          <a:lstStyle/>
          <a:p>
            <a:r>
              <a:rPr lang="en-US" dirty="0"/>
              <a:t>SLASSCOM Community Forums</a:t>
            </a:r>
          </a:p>
        </p:txBody>
      </p:sp>
      <p:sp>
        <p:nvSpPr>
          <p:cNvPr id="7" name="TextBox 6">
            <a:extLst>
              <a:ext uri="{FF2B5EF4-FFF2-40B4-BE49-F238E27FC236}">
                <a16:creationId xmlns:a16="http://schemas.microsoft.com/office/drawing/2014/main" id="{64E91958-CFEA-4A7C-8546-AA1874E1B2A9}"/>
              </a:ext>
            </a:extLst>
          </p:cNvPr>
          <p:cNvSpPr txBox="1"/>
          <p:nvPr/>
        </p:nvSpPr>
        <p:spPr>
          <a:xfrm>
            <a:off x="381000" y="1066800"/>
            <a:ext cx="11430000" cy="5262979"/>
          </a:xfrm>
          <a:prstGeom prst="rect">
            <a:avLst/>
          </a:prstGeom>
          <a:noFill/>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r>
              <a:rPr kumimoji="0" lang="en-US" sz="2400" b="1" i="0" u="none" strike="noStrike" kern="1200" cap="none" spc="0" normalizeH="0" baseline="0" noProof="0" dirty="0">
                <a:ln>
                  <a:noFill/>
                </a:ln>
                <a:solidFill>
                  <a:srgbClr val="000000"/>
                </a:solidFill>
                <a:effectLst/>
                <a:uLnTx/>
                <a:uFillTx/>
                <a:latin typeface="Calibri" panose="020F0502020204030204"/>
                <a:ea typeface="+mn-ea"/>
                <a:cs typeface="+mn-cs"/>
              </a:rPr>
              <a:t>Entrepreneurship Forum:</a:t>
            </a: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 Initiate, incubate and accelerate disruptive innovative product start-ups</a:t>
            </a:r>
          </a:p>
          <a:p>
            <a:pPr marL="514350" lvl="0" indent="-514350" eaLnBrk="1" fontAlgn="auto" hangingPunct="1">
              <a:spcBef>
                <a:spcPts val="0"/>
              </a:spcBef>
              <a:spcAft>
                <a:spcPts val="0"/>
              </a:spcAft>
              <a:buFont typeface="Arial" panose="020B0604020202020204" pitchFamily="34" charset="0"/>
              <a:buChar char="•"/>
              <a:defRPr/>
            </a:pPr>
            <a:r>
              <a:rPr lang="en-GB" sz="2400" b="0" dirty="0">
                <a:solidFill>
                  <a:srgbClr val="000000"/>
                </a:solidFill>
                <a:latin typeface="Calibri" panose="020F0502020204030204"/>
              </a:rPr>
              <a:t>Bi monthly mentoring sessions </a:t>
            </a:r>
          </a:p>
          <a:p>
            <a:pPr marL="514350" lvl="0" indent="-514350" eaLnBrk="1" fontAlgn="auto" hangingPunct="1">
              <a:spcBef>
                <a:spcPts val="0"/>
              </a:spcBef>
              <a:spcAft>
                <a:spcPts val="0"/>
              </a:spcAft>
              <a:buFont typeface="Arial" panose="020B0604020202020204" pitchFamily="34" charset="0"/>
              <a:buChar char="•"/>
              <a:defRPr/>
            </a:pPr>
            <a:r>
              <a:rPr lang="en-GB" sz="2400" b="0" dirty="0">
                <a:solidFill>
                  <a:srgbClr val="000000"/>
                </a:solidFill>
                <a:latin typeface="Calibri" panose="020F0502020204030204"/>
              </a:rPr>
              <a:t>Partner in global </a:t>
            </a:r>
            <a:r>
              <a:rPr lang="en-GB" sz="2400" b="0" dirty="0" err="1">
                <a:solidFill>
                  <a:srgbClr val="000000"/>
                </a:solidFill>
                <a:latin typeface="Calibri" panose="020F0502020204030204"/>
              </a:rPr>
              <a:t>startup</a:t>
            </a:r>
            <a:r>
              <a:rPr lang="en-GB" sz="2400" b="0" dirty="0">
                <a:solidFill>
                  <a:srgbClr val="000000"/>
                </a:solidFill>
                <a:latin typeface="Calibri" panose="020F0502020204030204"/>
              </a:rPr>
              <a:t> programs </a:t>
            </a:r>
            <a:r>
              <a:rPr lang="en-GB" sz="2400" b="0" dirty="0" err="1">
                <a:solidFill>
                  <a:srgbClr val="000000"/>
                </a:solidFill>
                <a:latin typeface="Calibri" panose="020F0502020204030204"/>
              </a:rPr>
              <a:t>eg</a:t>
            </a:r>
            <a:r>
              <a:rPr lang="en-GB" sz="2400" b="0" dirty="0">
                <a:solidFill>
                  <a:srgbClr val="000000"/>
                </a:solidFill>
                <a:latin typeface="Calibri" panose="020F0502020204030204"/>
              </a:rPr>
              <a:t>- slush, Oslo Innovation Week and SeedStars</a:t>
            </a:r>
            <a:endPar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514350" marR="0" lvl="0" indent="-5143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R="0" lvl="0" algn="l" defTabSz="914400" rtl="0" eaLnBrk="1" fontAlgn="auto" latinLnBrk="0" hangingPunct="1">
              <a:lnSpc>
                <a:spcPct val="100000"/>
              </a:lnSpc>
              <a:spcBef>
                <a:spcPts val="0"/>
              </a:spcBef>
              <a:spcAft>
                <a:spcPts val="0"/>
              </a:spcAft>
              <a:buClrTx/>
              <a:buSzTx/>
              <a:tabLst/>
              <a:defRPr/>
            </a:pPr>
            <a:r>
              <a:rPr kumimoji="0" lang="en-US" sz="2400" b="1" i="0" u="none" strike="noStrike" kern="1200" cap="none" spc="0" normalizeH="0" baseline="0" noProof="0" dirty="0">
                <a:ln>
                  <a:noFill/>
                </a:ln>
                <a:solidFill>
                  <a:srgbClr val="000000"/>
                </a:solidFill>
                <a:effectLst/>
                <a:uLnTx/>
                <a:uFillTx/>
                <a:latin typeface="Calibri" panose="020F0502020204030204"/>
                <a:ea typeface="+mn-ea"/>
                <a:cs typeface="+mn-cs"/>
              </a:rPr>
              <a:t>Innovation Forum: </a:t>
            </a: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Showcase technical and product innovations to position Sri Lanka as a R&amp;D, product engineering destination</a:t>
            </a:r>
          </a:p>
          <a:p>
            <a:pPr marL="342900" lvl="0" indent="-342900" eaLnBrk="1" fontAlgn="auto" hangingPunct="1">
              <a:spcBef>
                <a:spcPts val="0"/>
              </a:spcBef>
              <a:spcAft>
                <a:spcPts val="0"/>
              </a:spcAft>
              <a:buFont typeface="Arial" panose="020B0604020202020204" pitchFamily="34" charset="0"/>
              <a:buChar char="•"/>
              <a:defRPr/>
            </a:pPr>
            <a:r>
              <a:rPr lang="en-US" sz="2400" b="0" dirty="0">
                <a:solidFill>
                  <a:srgbClr val="000000"/>
                </a:solidFill>
                <a:latin typeface="Calibri" panose="020F0502020204030204"/>
              </a:rPr>
              <a:t>Innovation awards</a:t>
            </a:r>
            <a:endPar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514350" marR="0" lvl="0" indent="-5143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R="0" lvl="0" algn="l" defTabSz="914400" rtl="0" eaLnBrk="1" fontAlgn="auto" latinLnBrk="0" hangingPunct="1">
              <a:lnSpc>
                <a:spcPct val="100000"/>
              </a:lnSpc>
              <a:spcBef>
                <a:spcPts val="0"/>
              </a:spcBef>
              <a:spcAft>
                <a:spcPts val="0"/>
              </a:spcAft>
              <a:buClrTx/>
              <a:buSzTx/>
              <a:tabLst/>
              <a:defRPr/>
            </a:pPr>
            <a:r>
              <a:rPr kumimoji="0" lang="en-US" sz="2400" b="1" i="0" u="none" strike="noStrike" kern="1200" cap="none" spc="0" normalizeH="0" baseline="0" noProof="0" dirty="0">
                <a:ln>
                  <a:noFill/>
                </a:ln>
                <a:solidFill>
                  <a:srgbClr val="000000"/>
                </a:solidFill>
                <a:effectLst/>
                <a:uLnTx/>
                <a:uFillTx/>
                <a:latin typeface="Calibri" panose="020F0502020204030204"/>
                <a:ea typeface="+mn-ea"/>
                <a:cs typeface="+mn-cs"/>
              </a:rPr>
              <a:t>Regional Growth:</a:t>
            </a: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 Take IT/BPM to the regions/Tier 2 cities to grow and sustain the industry</a:t>
            </a:r>
          </a:p>
          <a:p>
            <a:pPr marL="342900" lvl="0" indent="-342900" eaLnBrk="1" fontAlgn="auto" hangingPunct="1">
              <a:spcBef>
                <a:spcPts val="0"/>
              </a:spcBef>
              <a:spcAft>
                <a:spcPts val="0"/>
              </a:spcAft>
              <a:buFont typeface="Arial" panose="020B0604020202020204" pitchFamily="34" charset="0"/>
              <a:buChar char="•"/>
              <a:defRPr/>
            </a:pPr>
            <a:r>
              <a:rPr lang="en-US" sz="2400" b="0" dirty="0">
                <a:solidFill>
                  <a:srgbClr val="000000"/>
                </a:solidFill>
                <a:latin typeface="Calibri" panose="020F0502020204030204"/>
              </a:rPr>
              <a:t>Kandy, </a:t>
            </a:r>
            <a:r>
              <a:rPr lang="en-US" sz="2400" b="0" dirty="0" err="1">
                <a:solidFill>
                  <a:srgbClr val="000000"/>
                </a:solidFill>
                <a:latin typeface="Calibri" panose="020F0502020204030204"/>
              </a:rPr>
              <a:t>Matara</a:t>
            </a:r>
            <a:r>
              <a:rPr lang="en-US" sz="2400" b="0" dirty="0">
                <a:solidFill>
                  <a:srgbClr val="000000"/>
                </a:solidFill>
                <a:latin typeface="Calibri" panose="020F0502020204030204"/>
              </a:rPr>
              <a:t>, </a:t>
            </a:r>
            <a:r>
              <a:rPr lang="en-US" sz="2400" b="0" dirty="0" err="1">
                <a:solidFill>
                  <a:srgbClr val="000000"/>
                </a:solidFill>
                <a:latin typeface="Calibri" panose="020F0502020204030204"/>
              </a:rPr>
              <a:t>Kurunegala</a:t>
            </a:r>
            <a:r>
              <a:rPr lang="en-US" sz="2400" b="0" dirty="0">
                <a:solidFill>
                  <a:srgbClr val="000000"/>
                </a:solidFill>
                <a:latin typeface="Calibri" panose="020F0502020204030204"/>
              </a:rPr>
              <a:t> &amp; Jaffna</a:t>
            </a:r>
          </a:p>
          <a:p>
            <a:pPr marL="342900" lvl="0" indent="-342900" eaLnBrk="1" fontAlgn="auto" hangingPunct="1">
              <a:spcBef>
                <a:spcPts val="0"/>
              </a:spcBef>
              <a:spcAft>
                <a:spcPts val="0"/>
              </a:spcAft>
              <a:buFont typeface="Arial" panose="020B0604020202020204" pitchFamily="34" charset="0"/>
              <a:buChar char="•"/>
              <a:defRPr/>
            </a:pPr>
            <a:r>
              <a:rPr lang="en-GB" sz="2400" b="0" dirty="0">
                <a:solidFill>
                  <a:srgbClr val="000000"/>
                </a:solidFill>
                <a:latin typeface="Calibri" panose="020F0502020204030204"/>
              </a:rPr>
              <a:t>Focus areas - 3 year business plan, Technology, Marketing, People management, Finance &amp; Internal Processes</a:t>
            </a:r>
            <a:endParaRPr lang="en-US" sz="2400" b="0" dirty="0">
              <a:solidFill>
                <a:srgbClr val="000000"/>
              </a:solidFill>
              <a:latin typeface="Calibri" panose="020F0502020204030204"/>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562959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fontScale="92500" lnSpcReduction="10000"/>
          </a:bodyPr>
          <a:lstStyle/>
          <a:p>
            <a:r>
              <a:rPr lang="en-US" dirty="0"/>
              <a:t>SLASSCOM Community Forums</a:t>
            </a:r>
          </a:p>
        </p:txBody>
      </p:sp>
      <p:sp>
        <p:nvSpPr>
          <p:cNvPr id="7" name="TextBox 6">
            <a:extLst>
              <a:ext uri="{FF2B5EF4-FFF2-40B4-BE49-F238E27FC236}">
                <a16:creationId xmlns:a16="http://schemas.microsoft.com/office/drawing/2014/main" id="{64E91958-CFEA-4A7C-8546-AA1874E1B2A9}"/>
              </a:ext>
            </a:extLst>
          </p:cNvPr>
          <p:cNvSpPr txBox="1"/>
          <p:nvPr/>
        </p:nvSpPr>
        <p:spPr>
          <a:xfrm>
            <a:off x="533400" y="413816"/>
            <a:ext cx="11394831" cy="6001643"/>
          </a:xfrm>
          <a:prstGeom prst="rect">
            <a:avLst/>
          </a:prstGeom>
          <a:noFill/>
        </p:spPr>
        <p:txBody>
          <a:bodyPr wrap="square" rtlCol="0">
            <a:spAutoFit/>
          </a:bodyPr>
          <a:lstStyle/>
          <a:p>
            <a:pPr marL="514350" marR="0" lvl="0" indent="-5143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R="0" lvl="0" algn="l" defTabSz="914400" rtl="0" eaLnBrk="1" fontAlgn="auto" latinLnBrk="0" hangingPunct="1">
              <a:lnSpc>
                <a:spcPct val="100000"/>
              </a:lnSpc>
              <a:spcBef>
                <a:spcPts val="0"/>
              </a:spcBef>
              <a:spcAft>
                <a:spcPts val="0"/>
              </a:spcAft>
              <a:buClrTx/>
              <a:buSzTx/>
              <a:tabLst/>
              <a:defRPr/>
            </a:pPr>
            <a:r>
              <a:rPr kumimoji="0" lang="en-US" sz="2400" b="1" i="0" u="none" strike="noStrike" kern="1200" cap="none" spc="0" normalizeH="0" baseline="0" noProof="0" dirty="0">
                <a:ln>
                  <a:noFill/>
                </a:ln>
                <a:solidFill>
                  <a:srgbClr val="000000"/>
                </a:solidFill>
                <a:effectLst/>
                <a:uLnTx/>
                <a:uFillTx/>
                <a:latin typeface="Calibri" panose="020F0502020204030204"/>
                <a:ea typeface="+mn-ea"/>
                <a:cs typeface="+mn-cs"/>
              </a:rPr>
              <a:t>HR Forum: </a:t>
            </a: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Enable the HR community to learn and adopt the best people practices</a:t>
            </a:r>
          </a:p>
          <a:p>
            <a:pPr marL="514350" lvl="0" indent="-514350" eaLnBrk="1" fontAlgn="auto" hangingPunct="1">
              <a:spcBef>
                <a:spcPts val="0"/>
              </a:spcBef>
              <a:spcAft>
                <a:spcPts val="0"/>
              </a:spcAft>
              <a:buFont typeface="Arial" panose="020B0604020202020204" pitchFamily="34" charset="0"/>
              <a:buChar char="•"/>
              <a:defRPr/>
            </a:pPr>
            <a:r>
              <a:rPr lang="en-GB" sz="2400" b="0" dirty="0">
                <a:solidFill>
                  <a:srgbClr val="000000"/>
                </a:solidFill>
                <a:latin typeface="Calibri" panose="020F0502020204030204"/>
              </a:rPr>
              <a:t>Industry compensation and benefits survey</a:t>
            </a:r>
          </a:p>
          <a:p>
            <a:pPr marL="514350" lvl="0" indent="-514350" eaLnBrk="1" fontAlgn="auto" hangingPunct="1">
              <a:spcBef>
                <a:spcPts val="0"/>
              </a:spcBef>
              <a:spcAft>
                <a:spcPts val="0"/>
              </a:spcAft>
              <a:buFont typeface="Arial" panose="020B0604020202020204" pitchFamily="34" charset="0"/>
              <a:buChar char="•"/>
              <a:defRPr/>
            </a:pPr>
            <a:r>
              <a:rPr lang="en-GB" sz="2400" b="0" dirty="0">
                <a:solidFill>
                  <a:srgbClr val="000000"/>
                </a:solidFill>
                <a:latin typeface="Calibri" panose="020F0502020204030204"/>
              </a:rPr>
              <a:t>People summit to introduce latest people management practices in the world to SL</a:t>
            </a:r>
          </a:p>
          <a:p>
            <a:pPr marL="514350" lvl="0" indent="-514350" eaLnBrk="1" fontAlgn="auto" hangingPunct="1">
              <a:spcBef>
                <a:spcPts val="0"/>
              </a:spcBef>
              <a:spcAft>
                <a:spcPts val="0"/>
              </a:spcAft>
              <a:buFont typeface="Arial" panose="020B0604020202020204" pitchFamily="34" charset="0"/>
              <a:buChar char="•"/>
              <a:defRPr/>
            </a:pPr>
            <a:r>
              <a:rPr lang="en-GB" sz="2400" b="0" dirty="0">
                <a:solidFill>
                  <a:srgbClr val="000000"/>
                </a:solidFill>
                <a:latin typeface="Calibri" panose="020F0502020204030204"/>
              </a:rPr>
              <a:t>Undergraduate Employability Program</a:t>
            </a:r>
          </a:p>
          <a:p>
            <a:pPr marL="514350" lvl="0" indent="-514350" eaLnBrk="1" fontAlgn="auto" hangingPunct="1">
              <a:spcBef>
                <a:spcPts val="0"/>
              </a:spcBef>
              <a:spcAft>
                <a:spcPts val="0"/>
              </a:spcAft>
              <a:buFont typeface="Arial" panose="020B0604020202020204" pitchFamily="34" charset="0"/>
              <a:buChar char="•"/>
              <a:defRPr/>
            </a:pPr>
            <a:r>
              <a:rPr lang="en-GB" sz="2400" b="0" dirty="0">
                <a:solidFill>
                  <a:srgbClr val="000000"/>
                </a:solidFill>
                <a:latin typeface="Calibri" panose="020F0502020204030204"/>
              </a:rPr>
              <a:t>Work In Sri Lanka program</a:t>
            </a:r>
          </a:p>
          <a:p>
            <a:pPr marL="514350" lvl="0" indent="-514350" eaLnBrk="1" fontAlgn="auto" hangingPunct="1">
              <a:spcBef>
                <a:spcPts val="0"/>
              </a:spcBef>
              <a:spcAft>
                <a:spcPts val="0"/>
              </a:spcAft>
              <a:buFont typeface="Arial" panose="020B0604020202020204" pitchFamily="34" charset="0"/>
              <a:buChar char="•"/>
              <a:defRPr/>
            </a:pPr>
            <a:r>
              <a:rPr lang="en-GB" sz="2400" b="0" dirty="0">
                <a:solidFill>
                  <a:srgbClr val="000000"/>
                </a:solidFill>
                <a:latin typeface="Calibri" panose="020F0502020204030204"/>
              </a:rPr>
              <a:t>Quarterly HR talks</a:t>
            </a:r>
          </a:p>
          <a:p>
            <a:pPr marL="514350" lvl="0" indent="-514350" eaLnBrk="1" fontAlgn="auto" hangingPunct="1">
              <a:spcBef>
                <a:spcPts val="0"/>
              </a:spcBef>
              <a:spcAft>
                <a:spcPts val="0"/>
              </a:spcAft>
              <a:buFont typeface="Arial" panose="020B0604020202020204" pitchFamily="34" charset="0"/>
              <a:buChar char="•"/>
              <a:defRPr/>
            </a:pPr>
            <a:r>
              <a:rPr lang="en-GB" sz="2400" b="0" dirty="0">
                <a:solidFill>
                  <a:srgbClr val="000000"/>
                </a:solidFill>
                <a:latin typeface="Calibri" panose="020F0502020204030204"/>
              </a:rPr>
              <a:t>Women in IT/BPM initiatives</a:t>
            </a:r>
            <a:endPar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514350" marR="0" lvl="0" indent="-5143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R="0" lvl="0" algn="l" defTabSz="914400" rtl="0" eaLnBrk="1" fontAlgn="auto" latinLnBrk="0" hangingPunct="1">
              <a:lnSpc>
                <a:spcPct val="100000"/>
              </a:lnSpc>
              <a:spcBef>
                <a:spcPts val="0"/>
              </a:spcBef>
              <a:spcAft>
                <a:spcPts val="0"/>
              </a:spcAft>
              <a:buClrTx/>
              <a:buSzTx/>
              <a:tabLst/>
              <a:defRPr/>
            </a:pPr>
            <a:r>
              <a:rPr kumimoji="0" lang="en-US" sz="2400" b="1" i="0" u="none" strike="noStrike" kern="1200" cap="none" spc="0" normalizeH="0" baseline="0" noProof="0" dirty="0">
                <a:ln>
                  <a:noFill/>
                </a:ln>
                <a:solidFill>
                  <a:srgbClr val="000000"/>
                </a:solidFill>
                <a:effectLst/>
                <a:uLnTx/>
                <a:uFillTx/>
                <a:latin typeface="Calibri" panose="020F0502020204030204"/>
                <a:ea typeface="+mn-ea"/>
                <a:cs typeface="+mn-cs"/>
              </a:rPr>
              <a:t>Capacity Forum: </a:t>
            </a: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Develop priority skills and scale, drive the national IT/BPM strategy</a:t>
            </a:r>
          </a:p>
          <a:p>
            <a:pPr marL="342900" indent="-342900" eaLnBrk="1" fontAlgn="auto" hangingPunct="1">
              <a:spcBef>
                <a:spcPts val="0"/>
              </a:spcBef>
              <a:spcAft>
                <a:spcPts val="0"/>
              </a:spcAft>
              <a:buFont typeface="Arial" panose="020B0604020202020204" pitchFamily="34" charset="0"/>
              <a:buChar char="•"/>
              <a:defRPr/>
            </a:pPr>
            <a:r>
              <a:rPr lang="en-GB" sz="2400" b="0" dirty="0">
                <a:solidFill>
                  <a:srgbClr val="000000"/>
                </a:solidFill>
                <a:latin typeface="Calibri" panose="020F0502020204030204"/>
              </a:rPr>
              <a:t>ICT teacher training sessions </a:t>
            </a:r>
          </a:p>
          <a:p>
            <a:pPr marL="342900" indent="-342900" eaLnBrk="1" fontAlgn="auto" hangingPunct="1">
              <a:spcBef>
                <a:spcPts val="0"/>
              </a:spcBef>
              <a:spcAft>
                <a:spcPts val="0"/>
              </a:spcAft>
              <a:buFont typeface="Arial" panose="020B0604020202020204" pitchFamily="34" charset="0"/>
              <a:buChar char="•"/>
              <a:defRPr/>
            </a:pPr>
            <a:r>
              <a:rPr lang="en-GB" sz="2400" b="0" dirty="0">
                <a:solidFill>
                  <a:srgbClr val="000000"/>
                </a:solidFill>
                <a:latin typeface="Calibri" panose="020F0502020204030204"/>
              </a:rPr>
              <a:t>Future Careers Elevator program </a:t>
            </a:r>
          </a:p>
          <a:p>
            <a:pPr marL="342900" indent="-342900" eaLnBrk="1" fontAlgn="auto" hangingPunct="1">
              <a:spcBef>
                <a:spcPts val="0"/>
              </a:spcBef>
              <a:spcAft>
                <a:spcPts val="0"/>
              </a:spcAft>
              <a:buFont typeface="Arial" panose="020B0604020202020204" pitchFamily="34" charset="0"/>
              <a:buChar char="•"/>
              <a:defRPr/>
            </a:pPr>
            <a:r>
              <a:rPr lang="en-GB" sz="2400" b="0" dirty="0">
                <a:solidFill>
                  <a:srgbClr val="000000"/>
                </a:solidFill>
                <a:latin typeface="Calibri" panose="020F0502020204030204"/>
              </a:rPr>
              <a:t>Education Reforms to update school curriculum </a:t>
            </a:r>
          </a:p>
          <a:p>
            <a:pPr marL="342900" lvl="0" indent="-342900" eaLnBrk="1" fontAlgn="auto" hangingPunct="1">
              <a:spcBef>
                <a:spcPts val="0"/>
              </a:spcBef>
              <a:spcAft>
                <a:spcPts val="0"/>
              </a:spcAft>
              <a:buFont typeface="Arial" panose="020B0604020202020204" pitchFamily="34" charset="0"/>
              <a:buChar char="•"/>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Regional</a:t>
            </a:r>
            <a:r>
              <a:rPr lang="en-US" sz="2400" b="0" dirty="0">
                <a:solidFill>
                  <a:srgbClr val="000000"/>
                </a:solidFill>
                <a:latin typeface="Calibri" panose="020F0502020204030204"/>
              </a:rPr>
              <a:t>l IT-BPM programs to reach school kids</a:t>
            </a:r>
          </a:p>
          <a:p>
            <a:pPr lvl="0" eaLnBrk="1" fontAlgn="auto" hangingPunct="1">
              <a:spcBef>
                <a:spcPts val="0"/>
              </a:spcBef>
              <a:spcAft>
                <a:spcPts val="0"/>
              </a:spcAft>
              <a:defRPr/>
            </a:pPr>
            <a:endPar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514350" marR="0" lvl="0" indent="-5143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255983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538" y="3048000"/>
            <a:ext cx="7639462" cy="938212"/>
          </a:xfrm>
        </p:spPr>
        <p:txBody>
          <a:bodyPr/>
          <a:lstStyle/>
          <a:p>
            <a:r>
              <a:rPr lang="en-US" sz="4800" dirty="0"/>
              <a:t>Thank you. </a:t>
            </a:r>
          </a:p>
        </p:txBody>
      </p:sp>
    </p:spTree>
    <p:extLst>
      <p:ext uri="{BB962C8B-B14F-4D97-AF65-F5344CB8AC3E}">
        <p14:creationId xmlns:p14="http://schemas.microsoft.com/office/powerpoint/2010/main" val="2318906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0174187-D3BF-48BC-949C-1A3BFDDF68B1}"/>
              </a:ext>
            </a:extLst>
          </p:cNvPr>
          <p:cNvSpPr>
            <a:spLocks noGrp="1"/>
          </p:cNvSpPr>
          <p:nvPr>
            <p:ph sz="quarter" idx="10"/>
          </p:nvPr>
        </p:nvSpPr>
        <p:spPr>
          <a:xfrm>
            <a:off x="127000" y="2643188"/>
            <a:ext cx="7264400" cy="1568450"/>
          </a:xfrm>
        </p:spPr>
        <p:txBody>
          <a:bodyPr/>
          <a:lstStyle/>
          <a:p>
            <a:r>
              <a:rPr lang="en-US" dirty="0"/>
              <a:t>What’s SLASSCOM?</a:t>
            </a:r>
          </a:p>
        </p:txBody>
      </p:sp>
    </p:spTree>
    <p:extLst>
      <p:ext uri="{BB962C8B-B14F-4D97-AF65-F5344CB8AC3E}">
        <p14:creationId xmlns:p14="http://schemas.microsoft.com/office/powerpoint/2010/main" val="3309951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fontScale="92500" lnSpcReduction="10000"/>
          </a:bodyPr>
          <a:lstStyle/>
          <a:p>
            <a:r>
              <a:rPr lang="en-US" dirty="0"/>
              <a:t>About SLASSCOM</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4005" y="3252423"/>
            <a:ext cx="4314070" cy="862814"/>
          </a:xfrm>
          <a:prstGeom prst="rect">
            <a:avLst/>
          </a:prstGeom>
        </p:spPr>
      </p:pic>
      <p:sp>
        <p:nvSpPr>
          <p:cNvPr id="7" name="TextBox 6">
            <a:extLst>
              <a:ext uri="{FF2B5EF4-FFF2-40B4-BE49-F238E27FC236}">
                <a16:creationId xmlns:a16="http://schemas.microsoft.com/office/drawing/2014/main" id="{64E91958-CFEA-4A7C-8546-AA1874E1B2A9}"/>
              </a:ext>
            </a:extLst>
          </p:cNvPr>
          <p:cNvSpPr txBox="1"/>
          <p:nvPr/>
        </p:nvSpPr>
        <p:spPr>
          <a:xfrm>
            <a:off x="393895" y="1267784"/>
            <a:ext cx="6386733" cy="4832092"/>
          </a:xfrm>
          <a:prstGeom prst="rect">
            <a:avLst/>
          </a:prstGeom>
          <a:noFill/>
        </p:spPr>
        <p:txBody>
          <a:bodyPr wrap="square" rtlCol="0">
            <a:spAutoFit/>
          </a:bodyPr>
          <a:lstStyle/>
          <a:p>
            <a:pPr marL="514350" marR="0" lvl="0" indent="-5143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Calibri" panose="020F0502020204030204"/>
                <a:ea typeface="+mn-ea"/>
                <a:cs typeface="+mn-cs"/>
              </a:rPr>
              <a:t>Sri Lanka Association for Software and Services Companies - chamber for the knowledge services industry</a:t>
            </a:r>
          </a:p>
          <a:p>
            <a:pPr marL="514350" marR="0" lvl="0" indent="-5143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Calibri" panose="020F0502020204030204"/>
                <a:ea typeface="+mn-ea"/>
                <a:cs typeface="+mn-cs"/>
              </a:rPr>
              <a:t>Over 200 members who account for 90%+ of Sri Lanka’s IT exports</a:t>
            </a:r>
          </a:p>
          <a:p>
            <a:pPr marL="514350" marR="0" lvl="0" indent="-5143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Calibri" panose="020F0502020204030204"/>
                <a:ea typeface="+mn-ea"/>
                <a:cs typeface="+mn-cs"/>
              </a:rPr>
              <a:t>Industry export revenue estimated USD 1.2 billion in 2017</a:t>
            </a:r>
          </a:p>
          <a:p>
            <a:pPr marL="514350" marR="0" lvl="0" indent="-5143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Calibri" panose="020F0502020204030204"/>
                <a:ea typeface="+mn-ea"/>
                <a:cs typeface="+mn-cs"/>
              </a:rPr>
              <a:t>IT/BPM ranks #5 on national export revenues </a:t>
            </a:r>
          </a:p>
          <a:p>
            <a:pPr marL="514350" marR="0" lvl="0" indent="-5143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Calibri" panose="020F0502020204030204"/>
                <a:ea typeface="+mn-ea"/>
                <a:cs typeface="+mn-cs"/>
              </a:rPr>
              <a:t>IT/BPM is one of six sectors promoted by the National Export Strategy (NES)</a:t>
            </a:r>
          </a:p>
        </p:txBody>
      </p:sp>
    </p:spTree>
    <p:extLst>
      <p:ext uri="{BB962C8B-B14F-4D97-AF65-F5344CB8AC3E}">
        <p14:creationId xmlns:p14="http://schemas.microsoft.com/office/powerpoint/2010/main" val="3164326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583B1C84-5824-4922-B438-2C37214CF9C9}"/>
              </a:ext>
            </a:extLst>
          </p:cNvPr>
          <p:cNvSpPr/>
          <p:nvPr/>
        </p:nvSpPr>
        <p:spPr bwMode="auto">
          <a:xfrm>
            <a:off x="-4293" y="0"/>
            <a:ext cx="12192000" cy="6858000"/>
          </a:xfrm>
          <a:prstGeom prst="rect">
            <a:avLst/>
          </a:prstGeom>
          <a:solidFill>
            <a:srgbClr val="F25F0E"/>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57200" eaLnBrk="1">
              <a:lnSpc>
                <a:spcPct val="93000"/>
              </a:lnSpc>
              <a:buClr>
                <a:srgbClr val="000000"/>
              </a:buClr>
              <a:buSzPct val="100000"/>
            </a:pPr>
            <a:endParaRPr lang="en-US" sz="1100" dirty="0">
              <a:solidFill>
                <a:schemeClr val="bg1"/>
              </a:solidFill>
              <a:latin typeface="Arial" panose="020B0604020202020204" pitchFamily="34" charset="0"/>
              <a:cs typeface="Arial" panose="020B0604020202020204" pitchFamily="34" charset="0"/>
            </a:endParaRPr>
          </a:p>
          <a:p>
            <a:pPr defTabSz="457200" eaLnBrk="1">
              <a:lnSpc>
                <a:spcPct val="93000"/>
              </a:lnSpc>
              <a:buClr>
                <a:srgbClr val="000000"/>
              </a:buClr>
              <a:buSzPct val="100000"/>
            </a:pPr>
            <a:r>
              <a:rPr lang="en-US" sz="2400" dirty="0">
                <a:solidFill>
                  <a:schemeClr val="bg1"/>
                </a:solidFill>
                <a:latin typeface="Arial" panose="020B0604020202020204" pitchFamily="34" charset="0"/>
                <a:cs typeface="Arial" panose="020B0604020202020204" pitchFamily="34" charset="0"/>
              </a:rPr>
              <a:t>SLASSCOM Board &amp; General Council  2018/19</a:t>
            </a:r>
            <a:endParaRPr kumimoji="0" lang="en-US" sz="2400" i="0"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p:txBody>
      </p:sp>
      <p:sp>
        <p:nvSpPr>
          <p:cNvPr id="11" name="Content Placeholder 3">
            <a:extLst>
              <a:ext uri="{FF2B5EF4-FFF2-40B4-BE49-F238E27FC236}">
                <a16:creationId xmlns:a16="http://schemas.microsoft.com/office/drawing/2014/main" id="{4C522C40-7B4A-4D06-BBB0-80002838F93A}"/>
              </a:ext>
            </a:extLst>
          </p:cNvPr>
          <p:cNvSpPr txBox="1">
            <a:spLocks/>
          </p:cNvSpPr>
          <p:nvPr/>
        </p:nvSpPr>
        <p:spPr>
          <a:xfrm>
            <a:off x="3509681" y="3083859"/>
            <a:ext cx="3810907" cy="421341"/>
          </a:xfrm>
          <a:prstGeom prst="rect">
            <a:avLst/>
          </a:prstGeom>
          <a:noFill/>
          <a:ln w="9525" cap="flat" cmpd="sng" algn="ctr">
            <a:solidFill>
              <a:srgbClr val="F09415"/>
            </a:solidFill>
            <a:prstDash val="solid"/>
          </a:ln>
          <a:effectLst/>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dk1"/>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dk1"/>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dk1"/>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9pPr>
          </a:lstStyle>
          <a:p>
            <a:pPr marL="0" lvl="0" indent="0" fontAlgn="auto">
              <a:buClr>
                <a:srgbClr val="F09415"/>
              </a:buClr>
              <a:buNone/>
              <a:defRPr/>
            </a:pPr>
            <a:r>
              <a:rPr lang="en-US" sz="1800" dirty="0" err="1">
                <a:solidFill>
                  <a:prstClr val="white"/>
                </a:solidFill>
                <a:effectLst>
                  <a:outerShdw blurRad="38100" dist="38100" dir="2700000" algn="tl">
                    <a:srgbClr val="000000">
                      <a:alpha val="43137"/>
                    </a:srgbClr>
                  </a:outerShdw>
                </a:effectLst>
                <a:latin typeface="Trebuchet MS" panose="020B0603020202020204"/>
              </a:rPr>
              <a:t>Shevan</a:t>
            </a:r>
            <a:r>
              <a:rPr lang="en-US" sz="1800" dirty="0">
                <a:solidFill>
                  <a:prstClr val="white"/>
                </a:solidFill>
                <a:effectLst>
                  <a:outerShdw blurRad="38100" dist="38100" dir="2700000" algn="tl">
                    <a:srgbClr val="000000">
                      <a:alpha val="43137"/>
                    </a:srgbClr>
                  </a:outerShdw>
                </a:effectLst>
                <a:latin typeface="Trebuchet MS" panose="020B0603020202020204"/>
              </a:rPr>
              <a:t> </a:t>
            </a:r>
            <a:r>
              <a:rPr lang="en-US" sz="1800" dirty="0" err="1">
                <a:solidFill>
                  <a:prstClr val="white"/>
                </a:solidFill>
                <a:effectLst>
                  <a:outerShdw blurRad="38100" dist="38100" dir="2700000" algn="tl">
                    <a:srgbClr val="000000">
                      <a:alpha val="43137"/>
                    </a:srgbClr>
                  </a:outerShdw>
                </a:effectLst>
                <a:latin typeface="Trebuchet MS" panose="020B0603020202020204"/>
              </a:rPr>
              <a:t>Goonetilleke</a:t>
            </a:r>
            <a:endParaRPr lang="en-US" sz="1800" dirty="0">
              <a:solidFill>
                <a:prstClr val="white"/>
              </a:solidFill>
              <a:effectLst>
                <a:outerShdw blurRad="38100" dist="38100" dir="2700000" algn="tl">
                  <a:srgbClr val="000000">
                    <a:alpha val="43137"/>
                  </a:srgbClr>
                </a:outerShdw>
              </a:effectLst>
              <a:latin typeface="Trebuchet MS" panose="020B0603020202020204"/>
            </a:endParaRPr>
          </a:p>
        </p:txBody>
      </p:sp>
      <p:grpSp>
        <p:nvGrpSpPr>
          <p:cNvPr id="2" name="Group 1"/>
          <p:cNvGrpSpPr/>
          <p:nvPr/>
        </p:nvGrpSpPr>
        <p:grpSpPr>
          <a:xfrm>
            <a:off x="646110" y="770073"/>
            <a:ext cx="6678962" cy="2658927"/>
            <a:chOff x="767133" y="1143000"/>
            <a:chExt cx="6678962" cy="2658927"/>
          </a:xfrm>
        </p:grpSpPr>
        <p:sp>
          <p:nvSpPr>
            <p:cNvPr id="3" name="Content Placeholder 3">
              <a:extLst>
                <a:ext uri="{FF2B5EF4-FFF2-40B4-BE49-F238E27FC236}">
                  <a16:creationId xmlns:a16="http://schemas.microsoft.com/office/drawing/2014/main" id="{517A40A7-88A8-42C6-A44F-33BC26DF1DE0}"/>
                </a:ext>
              </a:extLst>
            </p:cNvPr>
            <p:cNvSpPr txBox="1">
              <a:spLocks/>
            </p:cNvSpPr>
            <p:nvPr/>
          </p:nvSpPr>
          <p:spPr>
            <a:xfrm>
              <a:off x="3630705" y="1143000"/>
              <a:ext cx="3810907" cy="421341"/>
            </a:xfrm>
            <a:prstGeom prst="rect">
              <a:avLst/>
            </a:prstGeom>
            <a:noFill/>
            <a:ln w="9525" cap="flat" cmpd="sng" algn="ctr">
              <a:solidFill>
                <a:srgbClr val="F09415"/>
              </a:solidFill>
              <a:prstDash val="solid"/>
            </a:ln>
            <a:effectLst/>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dk1"/>
                  </a:solidFill>
                  <a:latin typeface="+mn-lt"/>
                  <a:ea typeface="+mn-ea"/>
                  <a:cs typeface="+mn-cs"/>
                </a:defRPr>
              </a:lvl9pPr>
            </a:lstStyle>
            <a:p>
              <a:pPr marL="0" lvl="0" indent="0" defTabSz="457200" fontAlgn="auto">
                <a:lnSpc>
                  <a:spcPct val="100000"/>
                </a:lnSpc>
                <a:spcAft>
                  <a:spcPts val="0"/>
                </a:spcAft>
                <a:buClr>
                  <a:srgbClr val="F09415"/>
                </a:buClr>
                <a:buSzPct val="80000"/>
                <a:buNone/>
                <a:defRPr/>
              </a:pPr>
              <a:r>
                <a:rPr lang="en-US" sz="1800" b="0" dirty="0">
                  <a:solidFill>
                    <a:prstClr val="white"/>
                  </a:solidFill>
                  <a:effectLst>
                    <a:outerShdw blurRad="38100" dist="38100" dir="2700000" algn="tl">
                      <a:srgbClr val="000000">
                        <a:alpha val="43137"/>
                      </a:srgbClr>
                    </a:outerShdw>
                  </a:effectLst>
                  <a:latin typeface="Trebuchet MS" panose="020B0603020202020204"/>
                </a:rPr>
                <a:t>Ranil </a:t>
              </a:r>
              <a:r>
                <a:rPr lang="en-US" sz="1800" b="0" dirty="0" err="1">
                  <a:solidFill>
                    <a:prstClr val="white"/>
                  </a:solidFill>
                  <a:effectLst>
                    <a:outerShdw blurRad="38100" dist="38100" dir="2700000" algn="tl">
                      <a:srgbClr val="000000">
                        <a:alpha val="43137"/>
                      </a:srgbClr>
                    </a:outerShdw>
                  </a:effectLst>
                  <a:latin typeface="Trebuchet MS" panose="020B0603020202020204"/>
                </a:rPr>
                <a:t>Rajapakse</a:t>
              </a:r>
              <a:endParaRPr lang="en-US" sz="1800" b="0" dirty="0">
                <a:solidFill>
                  <a:prstClr val="white"/>
                </a:solidFill>
                <a:effectLst>
                  <a:outerShdw blurRad="38100" dist="38100" dir="2700000" algn="tl">
                    <a:srgbClr val="000000">
                      <a:alpha val="43137"/>
                    </a:srgbClr>
                  </a:outerShdw>
                </a:effectLst>
                <a:latin typeface="Trebuchet MS" panose="020B0603020202020204"/>
              </a:endParaRPr>
            </a:p>
          </p:txBody>
        </p:sp>
        <p:sp>
          <p:nvSpPr>
            <p:cNvPr id="4" name="TextBox 3">
              <a:extLst>
                <a:ext uri="{FF2B5EF4-FFF2-40B4-BE49-F238E27FC236}">
                  <a16:creationId xmlns:a16="http://schemas.microsoft.com/office/drawing/2014/main" id="{A07A7AB0-6CE1-4AAE-B44C-50ED55592192}"/>
                </a:ext>
              </a:extLst>
            </p:cNvPr>
            <p:cNvSpPr txBox="1"/>
            <p:nvPr/>
          </p:nvSpPr>
          <p:spPr>
            <a:xfrm>
              <a:off x="767133" y="1169005"/>
              <a:ext cx="2379477" cy="369332"/>
            </a:xfrm>
            <a:prstGeom prst="rect">
              <a:avLst/>
            </a:prstGeom>
            <a:solidFill>
              <a:srgbClr val="F09415"/>
            </a:solidFill>
            <a:ln w="12700" cap="flat" cmpd="sng" algn="ctr">
              <a:noFill/>
              <a:prstDash val="soli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Trebuchet MS" panose="020B0603020202020204"/>
                  <a:ea typeface="+mn-ea"/>
                  <a:cs typeface="+mn-cs"/>
                </a:rPr>
                <a:t>Chairman</a:t>
              </a:r>
            </a:p>
          </p:txBody>
        </p:sp>
        <p:sp>
          <p:nvSpPr>
            <p:cNvPr id="5" name="Content Placeholder 3">
              <a:extLst>
                <a:ext uri="{FF2B5EF4-FFF2-40B4-BE49-F238E27FC236}">
                  <a16:creationId xmlns:a16="http://schemas.microsoft.com/office/drawing/2014/main" id="{EABFAEDC-1254-40D6-A453-57AE2B8B26E4}"/>
                </a:ext>
              </a:extLst>
            </p:cNvPr>
            <p:cNvSpPr txBox="1">
              <a:spLocks/>
            </p:cNvSpPr>
            <p:nvPr/>
          </p:nvSpPr>
          <p:spPr>
            <a:xfrm>
              <a:off x="3635188" y="1698810"/>
              <a:ext cx="3810907" cy="421341"/>
            </a:xfrm>
            <a:prstGeom prst="rect">
              <a:avLst/>
            </a:prstGeom>
            <a:noFill/>
            <a:ln w="9525" cap="flat" cmpd="sng" algn="ctr">
              <a:solidFill>
                <a:srgbClr val="F09415"/>
              </a:solidFill>
              <a:prstDash val="solid"/>
            </a:ln>
            <a:effectLst/>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dk1"/>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dk1"/>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dk1"/>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9pPr>
            </a:lstStyle>
            <a:p>
              <a:pPr marL="0" lvl="0" indent="0" fontAlgn="auto">
                <a:buClr>
                  <a:srgbClr val="F09415"/>
                </a:buClr>
                <a:buNone/>
                <a:defRPr/>
              </a:pPr>
              <a:r>
                <a:rPr lang="en-US" sz="1800" dirty="0" err="1">
                  <a:solidFill>
                    <a:prstClr val="white"/>
                  </a:solidFill>
                  <a:effectLst>
                    <a:outerShdw blurRad="38100" dist="38100" dir="2700000" algn="tl">
                      <a:srgbClr val="000000">
                        <a:alpha val="43137"/>
                      </a:srgbClr>
                    </a:outerShdw>
                  </a:effectLst>
                  <a:latin typeface="Trebuchet MS" panose="020B0603020202020204"/>
                </a:rPr>
                <a:t>Channa</a:t>
              </a:r>
              <a:r>
                <a:rPr lang="en-US" sz="1800" dirty="0">
                  <a:solidFill>
                    <a:prstClr val="white"/>
                  </a:solidFill>
                  <a:effectLst>
                    <a:outerShdw blurRad="38100" dist="38100" dir="2700000" algn="tl">
                      <a:srgbClr val="000000">
                        <a:alpha val="43137"/>
                      </a:srgbClr>
                    </a:outerShdw>
                  </a:effectLst>
                  <a:latin typeface="Trebuchet MS" panose="020B0603020202020204"/>
                </a:rPr>
                <a:t> Manoharan</a:t>
              </a:r>
            </a:p>
          </p:txBody>
        </p:sp>
        <p:sp>
          <p:nvSpPr>
            <p:cNvPr id="6" name="TextBox 5">
              <a:extLst>
                <a:ext uri="{FF2B5EF4-FFF2-40B4-BE49-F238E27FC236}">
                  <a16:creationId xmlns:a16="http://schemas.microsoft.com/office/drawing/2014/main" id="{E426D91B-6179-4289-9CED-CDE5A9B31DFB}"/>
                </a:ext>
              </a:extLst>
            </p:cNvPr>
            <p:cNvSpPr txBox="1"/>
            <p:nvPr/>
          </p:nvSpPr>
          <p:spPr>
            <a:xfrm>
              <a:off x="771616" y="1724815"/>
              <a:ext cx="2379477" cy="369332"/>
            </a:xfrm>
            <a:prstGeom prst="rect">
              <a:avLst/>
            </a:prstGeom>
            <a:solidFill>
              <a:srgbClr val="F09415"/>
            </a:solidFill>
            <a:ln w="12700" cap="flat" cmpd="sng" algn="ctr">
              <a:noFill/>
              <a:prstDash val="soli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Trebuchet MS" panose="020B0603020202020204"/>
                  <a:ea typeface="+mn-ea"/>
                  <a:cs typeface="+mn-cs"/>
                </a:rPr>
                <a:t>Vice Chairman - 1</a:t>
              </a:r>
            </a:p>
          </p:txBody>
        </p:sp>
        <p:sp>
          <p:nvSpPr>
            <p:cNvPr id="7" name="Content Placeholder 3">
              <a:extLst>
                <a:ext uri="{FF2B5EF4-FFF2-40B4-BE49-F238E27FC236}">
                  <a16:creationId xmlns:a16="http://schemas.microsoft.com/office/drawing/2014/main" id="{BC076D7F-A202-4DC5-AC38-3BCE21D131F4}"/>
                </a:ext>
              </a:extLst>
            </p:cNvPr>
            <p:cNvSpPr txBox="1">
              <a:spLocks/>
            </p:cNvSpPr>
            <p:nvPr/>
          </p:nvSpPr>
          <p:spPr>
            <a:xfrm>
              <a:off x="3630705" y="2256099"/>
              <a:ext cx="3810907" cy="421341"/>
            </a:xfrm>
            <a:prstGeom prst="rect">
              <a:avLst/>
            </a:prstGeom>
            <a:noFill/>
            <a:ln w="9525" cap="flat" cmpd="sng" algn="ctr">
              <a:solidFill>
                <a:srgbClr val="F09415"/>
              </a:solidFill>
              <a:prstDash val="solid"/>
            </a:ln>
            <a:effectLst/>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dk1"/>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dk1"/>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dk1"/>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9pPr>
            </a:lstStyle>
            <a:p>
              <a:pPr marL="0" lvl="0" indent="0" fontAlgn="auto">
                <a:buClr>
                  <a:srgbClr val="F09415"/>
                </a:buClr>
                <a:buNone/>
                <a:defRPr/>
              </a:pPr>
              <a:r>
                <a:rPr lang="en-US" sz="1800" dirty="0">
                  <a:solidFill>
                    <a:prstClr val="white"/>
                  </a:solidFill>
                  <a:effectLst>
                    <a:outerShdw blurRad="38100" dist="38100" dir="2700000" algn="tl">
                      <a:srgbClr val="000000">
                        <a:alpha val="43137"/>
                      </a:srgbClr>
                    </a:outerShdw>
                  </a:effectLst>
                  <a:latin typeface="Trebuchet MS" panose="020B0603020202020204"/>
                </a:rPr>
                <a:t>Sandra De </a:t>
              </a:r>
              <a:r>
                <a:rPr lang="en-US" sz="1800" dirty="0" err="1">
                  <a:solidFill>
                    <a:prstClr val="white"/>
                  </a:solidFill>
                  <a:effectLst>
                    <a:outerShdw blurRad="38100" dist="38100" dir="2700000" algn="tl">
                      <a:srgbClr val="000000">
                        <a:alpha val="43137"/>
                      </a:srgbClr>
                    </a:outerShdw>
                  </a:effectLst>
                  <a:latin typeface="Trebuchet MS" panose="020B0603020202020204"/>
                </a:rPr>
                <a:t>Zoysa</a:t>
              </a:r>
              <a:endParaRPr lang="en-US" sz="1800" dirty="0">
                <a:solidFill>
                  <a:prstClr val="white"/>
                </a:solidFill>
                <a:effectLst>
                  <a:outerShdw blurRad="38100" dist="38100" dir="2700000" algn="tl">
                    <a:srgbClr val="000000">
                      <a:alpha val="43137"/>
                    </a:srgbClr>
                  </a:outerShdw>
                </a:effectLst>
                <a:latin typeface="Trebuchet MS" panose="020B0603020202020204"/>
              </a:endParaRPr>
            </a:p>
          </p:txBody>
        </p:sp>
        <p:sp>
          <p:nvSpPr>
            <p:cNvPr id="8" name="TextBox 7">
              <a:extLst>
                <a:ext uri="{FF2B5EF4-FFF2-40B4-BE49-F238E27FC236}">
                  <a16:creationId xmlns:a16="http://schemas.microsoft.com/office/drawing/2014/main" id="{FA6A09BF-3FB2-48B9-9F72-9E218C8B1CCF}"/>
                </a:ext>
              </a:extLst>
            </p:cNvPr>
            <p:cNvSpPr txBox="1"/>
            <p:nvPr/>
          </p:nvSpPr>
          <p:spPr>
            <a:xfrm>
              <a:off x="767133" y="2282104"/>
              <a:ext cx="2379477" cy="369332"/>
            </a:xfrm>
            <a:prstGeom prst="rect">
              <a:avLst/>
            </a:prstGeom>
            <a:solidFill>
              <a:srgbClr val="F09415"/>
            </a:solidFill>
            <a:ln w="12700" cap="flat" cmpd="sng" algn="ctr">
              <a:noFill/>
              <a:prstDash val="soli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Trebuchet MS" panose="020B0603020202020204"/>
                  <a:ea typeface="+mn-ea"/>
                  <a:cs typeface="+mn-cs"/>
                </a:rPr>
                <a:t>Vice Chairman - 2</a:t>
              </a:r>
            </a:p>
          </p:txBody>
        </p:sp>
        <p:sp>
          <p:nvSpPr>
            <p:cNvPr id="9" name="Content Placeholder 3">
              <a:extLst>
                <a:ext uri="{FF2B5EF4-FFF2-40B4-BE49-F238E27FC236}">
                  <a16:creationId xmlns:a16="http://schemas.microsoft.com/office/drawing/2014/main" id="{DCCAE754-13FD-4167-A0C1-A24C0644B7DA}"/>
                </a:ext>
              </a:extLst>
            </p:cNvPr>
            <p:cNvSpPr txBox="1">
              <a:spLocks/>
            </p:cNvSpPr>
            <p:nvPr/>
          </p:nvSpPr>
          <p:spPr>
            <a:xfrm>
              <a:off x="3630705" y="2819896"/>
              <a:ext cx="3810907" cy="421341"/>
            </a:xfrm>
            <a:prstGeom prst="rect">
              <a:avLst/>
            </a:prstGeom>
            <a:noFill/>
            <a:ln w="9525" cap="flat" cmpd="sng" algn="ctr">
              <a:solidFill>
                <a:srgbClr val="F09415"/>
              </a:solidFill>
              <a:prstDash val="solid"/>
            </a:ln>
            <a:effectLst/>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dk1"/>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dk1"/>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dk1"/>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9pPr>
            </a:lstStyle>
            <a:p>
              <a:pPr marL="0" lvl="0" indent="0" fontAlgn="auto">
                <a:buClr>
                  <a:srgbClr val="F09415"/>
                </a:buClr>
                <a:buNone/>
                <a:defRPr/>
              </a:pPr>
              <a:r>
                <a:rPr lang="en-US" sz="1800" dirty="0" err="1">
                  <a:solidFill>
                    <a:prstClr val="white"/>
                  </a:solidFill>
                  <a:effectLst>
                    <a:outerShdw blurRad="38100" dist="38100" dir="2700000" algn="tl">
                      <a:srgbClr val="000000">
                        <a:alpha val="43137"/>
                      </a:srgbClr>
                    </a:outerShdw>
                  </a:effectLst>
                  <a:latin typeface="Trebuchet MS" panose="020B0603020202020204"/>
                </a:rPr>
                <a:t>Ashique</a:t>
              </a:r>
              <a:r>
                <a:rPr lang="en-US" sz="1800" dirty="0">
                  <a:solidFill>
                    <a:prstClr val="white"/>
                  </a:solidFill>
                  <a:effectLst>
                    <a:outerShdw blurRad="38100" dist="38100" dir="2700000" algn="tl">
                      <a:srgbClr val="000000">
                        <a:alpha val="43137"/>
                      </a:srgbClr>
                    </a:outerShdw>
                  </a:effectLst>
                  <a:latin typeface="Trebuchet MS" panose="020B0603020202020204"/>
                </a:rPr>
                <a:t> Ali</a:t>
              </a:r>
            </a:p>
          </p:txBody>
        </p:sp>
        <p:sp>
          <p:nvSpPr>
            <p:cNvPr id="10" name="TextBox 9">
              <a:extLst>
                <a:ext uri="{FF2B5EF4-FFF2-40B4-BE49-F238E27FC236}">
                  <a16:creationId xmlns:a16="http://schemas.microsoft.com/office/drawing/2014/main" id="{2275B76A-2B97-43D4-B99B-4699D44FA68E}"/>
                </a:ext>
              </a:extLst>
            </p:cNvPr>
            <p:cNvSpPr txBox="1"/>
            <p:nvPr/>
          </p:nvSpPr>
          <p:spPr>
            <a:xfrm>
              <a:off x="767133" y="2845901"/>
              <a:ext cx="2379477" cy="369332"/>
            </a:xfrm>
            <a:prstGeom prst="rect">
              <a:avLst/>
            </a:prstGeom>
            <a:solidFill>
              <a:srgbClr val="F09415"/>
            </a:solidFill>
            <a:ln w="12700" cap="flat" cmpd="sng" algn="ctr">
              <a:noFill/>
              <a:prstDash val="soli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Trebuchet MS" panose="020B0603020202020204"/>
                  <a:ea typeface="+mn-ea"/>
                  <a:cs typeface="+mn-cs"/>
                </a:rPr>
                <a:t>Director Operations</a:t>
              </a:r>
            </a:p>
          </p:txBody>
        </p:sp>
        <p:sp>
          <p:nvSpPr>
            <p:cNvPr id="12" name="TextBox 11">
              <a:extLst>
                <a:ext uri="{FF2B5EF4-FFF2-40B4-BE49-F238E27FC236}">
                  <a16:creationId xmlns:a16="http://schemas.microsoft.com/office/drawing/2014/main" id="{28C45DBB-60CD-4BD0-80A9-1540C5680B15}"/>
                </a:ext>
              </a:extLst>
            </p:cNvPr>
            <p:cNvSpPr txBox="1"/>
            <p:nvPr/>
          </p:nvSpPr>
          <p:spPr>
            <a:xfrm>
              <a:off x="767133" y="3432595"/>
              <a:ext cx="2379477" cy="369332"/>
            </a:xfrm>
            <a:prstGeom prst="rect">
              <a:avLst/>
            </a:prstGeom>
            <a:solidFill>
              <a:srgbClr val="F09415"/>
            </a:solidFill>
            <a:ln w="12700" cap="flat" cmpd="sng" algn="ctr">
              <a:noFill/>
              <a:prstDash val="soli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Trebuchet MS" panose="020B0603020202020204"/>
                  <a:ea typeface="+mn-ea"/>
                  <a:cs typeface="+mn-cs"/>
                </a:rPr>
                <a:t>Director Finance</a:t>
              </a:r>
            </a:p>
          </p:txBody>
        </p:sp>
      </p:grpSp>
      <p:grpSp>
        <p:nvGrpSpPr>
          <p:cNvPr id="24" name="Group 23"/>
          <p:cNvGrpSpPr/>
          <p:nvPr/>
        </p:nvGrpSpPr>
        <p:grpSpPr>
          <a:xfrm>
            <a:off x="304800" y="3866665"/>
            <a:ext cx="10514945" cy="1695935"/>
            <a:chOff x="646111" y="4680437"/>
            <a:chExt cx="10514945" cy="1695935"/>
          </a:xfrm>
        </p:grpSpPr>
        <p:sp>
          <p:nvSpPr>
            <p:cNvPr id="13" name="Content Placeholder 3">
              <a:extLst>
                <a:ext uri="{FF2B5EF4-FFF2-40B4-BE49-F238E27FC236}">
                  <a16:creationId xmlns:a16="http://schemas.microsoft.com/office/drawing/2014/main" id="{EF127A30-B2B9-46F4-B7B0-90A7FC121C2A}"/>
                </a:ext>
              </a:extLst>
            </p:cNvPr>
            <p:cNvSpPr txBox="1">
              <a:spLocks/>
            </p:cNvSpPr>
            <p:nvPr/>
          </p:nvSpPr>
          <p:spPr>
            <a:xfrm>
              <a:off x="646111" y="5955913"/>
              <a:ext cx="3361114" cy="391884"/>
            </a:xfrm>
            <a:prstGeom prst="rect">
              <a:avLst/>
            </a:prstGeom>
            <a:noFill/>
            <a:ln w="9525" cap="flat" cmpd="sng" algn="ctr">
              <a:solidFill>
                <a:srgbClr val="F09415"/>
              </a:solidFill>
              <a:prstDash val="solid"/>
            </a:ln>
            <a:effectLst/>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dk1"/>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dk1"/>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dk1"/>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9pPr>
            </a:lstStyle>
            <a:p>
              <a:pPr marL="0" marR="0" lvl="0" indent="0" algn="ctr" defTabSz="457200" rtl="0" eaLnBrk="1" fontAlgn="auto" latinLnBrk="0" hangingPunct="1">
                <a:lnSpc>
                  <a:spcPct val="100000"/>
                </a:lnSpc>
                <a:spcBef>
                  <a:spcPts val="1000"/>
                </a:spcBef>
                <a:spcAft>
                  <a:spcPts val="0"/>
                </a:spcAft>
                <a:buClr>
                  <a:srgbClr val="F09415"/>
                </a:buClr>
                <a:buSzPct val="80000"/>
                <a:buFont typeface="Wingdings 3" charset="2"/>
                <a:buNone/>
                <a:tabLst/>
                <a:defRPr/>
              </a:pPr>
              <a:r>
                <a:rPr kumimoji="0" lang="en-US" sz="1800" b="0" i="0" u="none" strike="noStrike" kern="1200" cap="none" spc="0" normalizeH="0" baseline="0" noProof="0" dirty="0" err="1">
                  <a:ln>
                    <a:noFill/>
                  </a:ln>
                  <a:solidFill>
                    <a:prstClr val="white"/>
                  </a:solidFill>
                  <a:effectLst>
                    <a:outerShdw blurRad="38100" dist="38100" dir="2700000" algn="tl">
                      <a:srgbClr val="000000">
                        <a:alpha val="43137"/>
                      </a:srgbClr>
                    </a:outerShdw>
                  </a:effectLst>
                  <a:uLnTx/>
                  <a:uFillTx/>
                  <a:latin typeface="Trebuchet MS" panose="020B0603020202020204"/>
                  <a:ea typeface="+mn-ea"/>
                  <a:cs typeface="+mn-cs"/>
                </a:rPr>
                <a:t>Chandi</a:t>
              </a:r>
              <a:r>
                <a:rPr kumimoji="0" lang="en-US" sz="1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rebuchet MS" panose="020B0603020202020204"/>
                  <a:ea typeface="+mn-ea"/>
                  <a:cs typeface="+mn-cs"/>
                </a:rPr>
                <a:t> </a:t>
              </a:r>
              <a:r>
                <a:rPr kumimoji="0" lang="en-US" sz="1800" b="0" i="0" u="none" strike="noStrike" kern="1200" cap="none" spc="0" normalizeH="0" baseline="0" noProof="0" dirty="0" err="1">
                  <a:ln>
                    <a:noFill/>
                  </a:ln>
                  <a:solidFill>
                    <a:prstClr val="white"/>
                  </a:solidFill>
                  <a:effectLst>
                    <a:outerShdw blurRad="38100" dist="38100" dir="2700000" algn="tl">
                      <a:srgbClr val="000000">
                        <a:alpha val="43137"/>
                      </a:srgbClr>
                    </a:outerShdw>
                  </a:effectLst>
                  <a:uLnTx/>
                  <a:uFillTx/>
                  <a:latin typeface="Trebuchet MS" panose="020B0603020202020204"/>
                  <a:ea typeface="+mn-ea"/>
                  <a:cs typeface="+mn-cs"/>
                </a:rPr>
                <a:t>Dharmaratne</a:t>
              </a:r>
              <a:endParaRPr kumimoji="0" lang="en-US" sz="1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rebuchet MS" panose="020B0603020202020204"/>
                <a:ea typeface="+mn-ea"/>
                <a:cs typeface="+mn-cs"/>
              </a:endParaRPr>
            </a:p>
          </p:txBody>
        </p:sp>
        <p:sp>
          <p:nvSpPr>
            <p:cNvPr id="14" name="TextBox 13">
              <a:extLst>
                <a:ext uri="{FF2B5EF4-FFF2-40B4-BE49-F238E27FC236}">
                  <a16:creationId xmlns:a16="http://schemas.microsoft.com/office/drawing/2014/main" id="{D8104566-1584-49E1-9F4D-99B11C3B8652}"/>
                </a:ext>
              </a:extLst>
            </p:cNvPr>
            <p:cNvSpPr txBox="1"/>
            <p:nvPr/>
          </p:nvSpPr>
          <p:spPr>
            <a:xfrm>
              <a:off x="933075" y="4706441"/>
              <a:ext cx="2379477" cy="369332"/>
            </a:xfrm>
            <a:prstGeom prst="rect">
              <a:avLst/>
            </a:prstGeom>
            <a:solidFill>
              <a:srgbClr val="F09415"/>
            </a:solidFill>
            <a:ln w="12700" cap="flat" cmpd="sng" algn="ctr">
              <a:noFill/>
              <a:prstDash val="soli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Trebuchet MS" panose="020B0603020202020204"/>
                  <a:ea typeface="+mn-ea"/>
                  <a:cs typeface="+mn-cs"/>
                </a:rPr>
                <a:t>Directors</a:t>
              </a:r>
            </a:p>
          </p:txBody>
        </p:sp>
        <p:sp>
          <p:nvSpPr>
            <p:cNvPr id="15" name="Content Placeholder 3">
              <a:extLst>
                <a:ext uri="{FF2B5EF4-FFF2-40B4-BE49-F238E27FC236}">
                  <a16:creationId xmlns:a16="http://schemas.microsoft.com/office/drawing/2014/main" id="{4DAD005E-582B-4136-8F49-BE1F420260E6}"/>
                </a:ext>
              </a:extLst>
            </p:cNvPr>
            <p:cNvSpPr txBox="1">
              <a:spLocks/>
            </p:cNvSpPr>
            <p:nvPr/>
          </p:nvSpPr>
          <p:spPr>
            <a:xfrm>
              <a:off x="4249920" y="5338715"/>
              <a:ext cx="3361114" cy="421341"/>
            </a:xfrm>
            <a:prstGeom prst="rect">
              <a:avLst/>
            </a:prstGeom>
            <a:noFill/>
            <a:ln w="9525" cap="flat" cmpd="sng" algn="ctr">
              <a:solidFill>
                <a:srgbClr val="F09415"/>
              </a:solidFill>
              <a:prstDash val="solid"/>
            </a:ln>
            <a:effectLst/>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dk1"/>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dk1"/>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dk1"/>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9pPr>
            </a:lstStyle>
            <a:p>
              <a:pPr marL="0" marR="0" lvl="0" indent="0" algn="ctr" defTabSz="457200" rtl="0" eaLnBrk="1" fontAlgn="auto" latinLnBrk="0" hangingPunct="1">
                <a:lnSpc>
                  <a:spcPct val="100000"/>
                </a:lnSpc>
                <a:spcBef>
                  <a:spcPts val="1000"/>
                </a:spcBef>
                <a:spcAft>
                  <a:spcPts val="0"/>
                </a:spcAft>
                <a:buClr>
                  <a:srgbClr val="F09415"/>
                </a:buClr>
                <a:buSzPct val="80000"/>
                <a:buFont typeface="Wingdings 3" charset="2"/>
                <a:buNone/>
                <a:tabLst/>
                <a:defRPr/>
              </a:pPr>
              <a:r>
                <a:rPr kumimoji="0" lang="en-US" sz="1800" b="0" i="0" u="none" strike="noStrike" kern="1200" cap="none" spc="0" normalizeH="0" baseline="0" noProof="0" dirty="0" err="1">
                  <a:ln>
                    <a:noFill/>
                  </a:ln>
                  <a:solidFill>
                    <a:prstClr val="white"/>
                  </a:solidFill>
                  <a:effectLst>
                    <a:outerShdw blurRad="38100" dist="38100" dir="2700000" algn="tl">
                      <a:srgbClr val="000000">
                        <a:alpha val="43137"/>
                      </a:srgbClr>
                    </a:outerShdw>
                  </a:effectLst>
                  <a:uLnTx/>
                  <a:uFillTx/>
                  <a:latin typeface="Trebuchet MS" panose="020B0603020202020204"/>
                  <a:ea typeface="+mn-ea"/>
                  <a:cs typeface="+mn-cs"/>
                </a:rPr>
                <a:t>Nuwan</a:t>
              </a:r>
              <a:r>
                <a:rPr kumimoji="0" lang="en-US" sz="1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rebuchet MS" panose="020B0603020202020204"/>
                  <a:ea typeface="+mn-ea"/>
                  <a:cs typeface="+mn-cs"/>
                </a:rPr>
                <a:t> Perera</a:t>
              </a:r>
            </a:p>
          </p:txBody>
        </p:sp>
        <p:sp>
          <p:nvSpPr>
            <p:cNvPr id="16" name="Content Placeholder 3">
              <a:extLst>
                <a:ext uri="{FF2B5EF4-FFF2-40B4-BE49-F238E27FC236}">
                  <a16:creationId xmlns:a16="http://schemas.microsoft.com/office/drawing/2014/main" id="{08CA1FDB-A8D4-4E66-950C-3D755DDB1A1A}"/>
                </a:ext>
              </a:extLst>
            </p:cNvPr>
            <p:cNvSpPr txBox="1">
              <a:spLocks/>
            </p:cNvSpPr>
            <p:nvPr/>
          </p:nvSpPr>
          <p:spPr>
            <a:xfrm>
              <a:off x="7799942" y="5334949"/>
              <a:ext cx="3361114" cy="421341"/>
            </a:xfrm>
            <a:prstGeom prst="rect">
              <a:avLst/>
            </a:prstGeom>
            <a:noFill/>
            <a:ln w="9525" cap="flat" cmpd="sng" algn="ctr">
              <a:solidFill>
                <a:srgbClr val="F09415"/>
              </a:solidFill>
              <a:prstDash val="solid"/>
            </a:ln>
            <a:effectLst/>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dk1"/>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dk1"/>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dk1"/>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9pPr>
            </a:lstStyle>
            <a:p>
              <a:pPr marL="0" marR="0" lvl="0" indent="0" algn="ctr" defTabSz="457200" rtl="0" eaLnBrk="1" fontAlgn="auto" latinLnBrk="0" hangingPunct="1">
                <a:lnSpc>
                  <a:spcPct val="100000"/>
                </a:lnSpc>
                <a:spcBef>
                  <a:spcPts val="1000"/>
                </a:spcBef>
                <a:spcAft>
                  <a:spcPts val="0"/>
                </a:spcAft>
                <a:buClr>
                  <a:srgbClr val="F09415"/>
                </a:buClr>
                <a:buSzPct val="80000"/>
                <a:buFont typeface="Wingdings 3" charset="2"/>
                <a:buNone/>
                <a:tabLst/>
                <a:defRPr/>
              </a:pPr>
              <a:r>
                <a:rPr kumimoji="0" lang="en-US" sz="1800" b="0" i="0" u="none" strike="noStrike" kern="1200" cap="none" spc="0" normalizeH="0" baseline="0" noProof="0" dirty="0" err="1">
                  <a:ln>
                    <a:noFill/>
                  </a:ln>
                  <a:solidFill>
                    <a:prstClr val="white"/>
                  </a:solidFill>
                  <a:effectLst>
                    <a:outerShdw blurRad="38100" dist="38100" dir="2700000" algn="tl">
                      <a:srgbClr val="000000">
                        <a:alpha val="43137"/>
                      </a:srgbClr>
                    </a:outerShdw>
                  </a:effectLst>
                  <a:uLnTx/>
                  <a:uFillTx/>
                  <a:latin typeface="Trebuchet MS" panose="020B0603020202020204"/>
                  <a:ea typeface="+mn-ea"/>
                  <a:cs typeface="+mn-cs"/>
                </a:rPr>
                <a:t>Haridhu</a:t>
              </a:r>
              <a:r>
                <a:rPr kumimoji="0" lang="en-US" sz="1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rebuchet MS" panose="020B0603020202020204"/>
                  <a:ea typeface="+mn-ea"/>
                  <a:cs typeface="+mn-cs"/>
                </a:rPr>
                <a:t> </a:t>
              </a:r>
              <a:r>
                <a:rPr kumimoji="0" lang="en-US" sz="1800" b="0" i="0" u="none" strike="noStrike" kern="1200" cap="none" spc="0" normalizeH="0" baseline="0" noProof="0" dirty="0" err="1">
                  <a:ln>
                    <a:noFill/>
                  </a:ln>
                  <a:solidFill>
                    <a:prstClr val="white"/>
                  </a:solidFill>
                  <a:effectLst>
                    <a:outerShdw blurRad="38100" dist="38100" dir="2700000" algn="tl">
                      <a:srgbClr val="000000">
                        <a:alpha val="43137"/>
                      </a:srgbClr>
                    </a:outerShdw>
                  </a:effectLst>
                  <a:uLnTx/>
                  <a:uFillTx/>
                  <a:latin typeface="Trebuchet MS" panose="020B0603020202020204"/>
                  <a:ea typeface="+mn-ea"/>
                  <a:cs typeface="+mn-cs"/>
                </a:rPr>
                <a:t>Abeygoonaratne</a:t>
              </a:r>
              <a:endParaRPr kumimoji="0" lang="en-US" sz="1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rebuchet MS" panose="020B0603020202020204"/>
                <a:ea typeface="+mn-ea"/>
                <a:cs typeface="+mn-cs"/>
              </a:endParaRPr>
            </a:p>
          </p:txBody>
        </p:sp>
        <p:sp>
          <p:nvSpPr>
            <p:cNvPr id="17" name="Content Placeholder 3">
              <a:extLst>
                <a:ext uri="{FF2B5EF4-FFF2-40B4-BE49-F238E27FC236}">
                  <a16:creationId xmlns:a16="http://schemas.microsoft.com/office/drawing/2014/main" id="{A08A969E-9A4E-4FD7-8D4E-7CCAC9F6A8A3}"/>
                </a:ext>
              </a:extLst>
            </p:cNvPr>
            <p:cNvSpPr txBox="1">
              <a:spLocks/>
            </p:cNvSpPr>
            <p:nvPr/>
          </p:nvSpPr>
          <p:spPr>
            <a:xfrm>
              <a:off x="683673" y="5338714"/>
              <a:ext cx="3361114" cy="421341"/>
            </a:xfrm>
            <a:prstGeom prst="rect">
              <a:avLst/>
            </a:prstGeom>
            <a:noFill/>
            <a:ln w="9525" cap="flat" cmpd="sng" algn="ctr">
              <a:solidFill>
                <a:srgbClr val="F09415"/>
              </a:solidFill>
              <a:prstDash val="solid"/>
            </a:ln>
            <a:effectLst/>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dk1"/>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dk1"/>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dk1"/>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9pPr>
            </a:lstStyle>
            <a:p>
              <a:pPr marL="0" marR="0" lvl="0" indent="0" algn="ctr" defTabSz="457200" rtl="0" eaLnBrk="1" fontAlgn="auto" latinLnBrk="0" hangingPunct="1">
                <a:lnSpc>
                  <a:spcPct val="100000"/>
                </a:lnSpc>
                <a:spcBef>
                  <a:spcPts val="1000"/>
                </a:spcBef>
                <a:spcAft>
                  <a:spcPts val="0"/>
                </a:spcAft>
                <a:buClr>
                  <a:srgbClr val="F09415"/>
                </a:buClr>
                <a:buSzPct val="80000"/>
                <a:buFont typeface="Wingdings 3" charset="2"/>
                <a:buNone/>
                <a:tabLst/>
                <a:defRPr/>
              </a:pPr>
              <a:r>
                <a:rPr kumimoji="0" lang="en-US" sz="2000" b="0" i="0" u="none" strike="noStrike" kern="1200" cap="none" spc="0" normalizeH="0" baseline="0" noProof="0" dirty="0" err="1">
                  <a:ln>
                    <a:noFill/>
                  </a:ln>
                  <a:solidFill>
                    <a:prstClr val="white"/>
                  </a:solidFill>
                  <a:effectLst>
                    <a:outerShdw blurRad="38100" dist="38100" dir="2700000" algn="tl">
                      <a:srgbClr val="000000">
                        <a:alpha val="43137"/>
                      </a:srgbClr>
                    </a:outerShdw>
                  </a:effectLst>
                  <a:uLnTx/>
                  <a:uFillTx/>
                  <a:latin typeface="Trebuchet MS" panose="020B0603020202020204"/>
                  <a:ea typeface="+mn-ea"/>
                  <a:cs typeface="+mn-cs"/>
                </a:rPr>
                <a:t>Hasith</a:t>
              </a:r>
              <a:r>
                <a:rPr kumimoji="0" lang="en-US" sz="2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rebuchet MS" panose="020B0603020202020204"/>
                  <a:ea typeface="+mn-ea"/>
                  <a:cs typeface="+mn-cs"/>
                </a:rPr>
                <a:t> </a:t>
              </a:r>
              <a:r>
                <a:rPr kumimoji="0" lang="en-US" sz="2000" b="0" i="0" u="none" strike="noStrike" kern="1200" cap="none" spc="0" normalizeH="0" baseline="0" noProof="0" dirty="0" err="1">
                  <a:ln>
                    <a:noFill/>
                  </a:ln>
                  <a:solidFill>
                    <a:prstClr val="white"/>
                  </a:solidFill>
                  <a:effectLst>
                    <a:outerShdw blurRad="38100" dist="38100" dir="2700000" algn="tl">
                      <a:srgbClr val="000000">
                        <a:alpha val="43137"/>
                      </a:srgbClr>
                    </a:outerShdw>
                  </a:effectLst>
                  <a:uLnTx/>
                  <a:uFillTx/>
                  <a:latin typeface="Trebuchet MS" panose="020B0603020202020204"/>
                  <a:ea typeface="+mn-ea"/>
                  <a:cs typeface="+mn-cs"/>
                </a:rPr>
                <a:t>Yaggahawita</a:t>
              </a:r>
              <a:endParaRPr kumimoji="0" lang="en-US" sz="2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rebuchet MS" panose="020B0603020202020204"/>
                <a:ea typeface="+mn-ea"/>
                <a:cs typeface="+mn-cs"/>
              </a:endParaRPr>
            </a:p>
          </p:txBody>
        </p:sp>
        <p:sp>
          <p:nvSpPr>
            <p:cNvPr id="18" name="Content Placeholder 3">
              <a:extLst>
                <a:ext uri="{FF2B5EF4-FFF2-40B4-BE49-F238E27FC236}">
                  <a16:creationId xmlns:a16="http://schemas.microsoft.com/office/drawing/2014/main" id="{CB4B0F89-D31A-478D-9022-0E2395F7242A}"/>
                </a:ext>
              </a:extLst>
            </p:cNvPr>
            <p:cNvSpPr txBox="1">
              <a:spLocks/>
            </p:cNvSpPr>
            <p:nvPr/>
          </p:nvSpPr>
          <p:spPr>
            <a:xfrm>
              <a:off x="4249920" y="4681916"/>
              <a:ext cx="3361114" cy="421341"/>
            </a:xfrm>
            <a:prstGeom prst="rect">
              <a:avLst/>
            </a:prstGeom>
            <a:noFill/>
            <a:ln w="9525" cap="flat" cmpd="sng" algn="ctr">
              <a:solidFill>
                <a:srgbClr val="F09415"/>
              </a:solidFill>
              <a:prstDash val="solid"/>
            </a:ln>
            <a:effectLst/>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dk1"/>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dk1"/>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dk1"/>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9pPr>
            </a:lstStyle>
            <a:p>
              <a:pPr marL="0" marR="0" lvl="0" indent="0" algn="ctr" defTabSz="457200" rtl="0" eaLnBrk="1" fontAlgn="auto" latinLnBrk="0" hangingPunct="1">
                <a:lnSpc>
                  <a:spcPct val="100000"/>
                </a:lnSpc>
                <a:spcBef>
                  <a:spcPts val="1000"/>
                </a:spcBef>
                <a:spcAft>
                  <a:spcPts val="0"/>
                </a:spcAft>
                <a:buClr>
                  <a:srgbClr val="F09415"/>
                </a:buClr>
                <a:buSzPct val="80000"/>
                <a:buFont typeface="Wingdings 3" charset="2"/>
                <a:buNone/>
                <a:tabLst/>
                <a:defRPr/>
              </a:pPr>
              <a:r>
                <a:rPr kumimoji="0" lang="en-US" sz="1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rebuchet MS" panose="020B0603020202020204"/>
                  <a:ea typeface="+mn-ea"/>
                  <a:cs typeface="+mn-cs"/>
                </a:rPr>
                <a:t>Rasika </a:t>
              </a:r>
              <a:r>
                <a:rPr kumimoji="0" lang="en-US" sz="1800" b="0" i="0" u="none" strike="noStrike" kern="1200" cap="none" spc="0" normalizeH="0" baseline="0" noProof="0" dirty="0" err="1">
                  <a:ln>
                    <a:noFill/>
                  </a:ln>
                  <a:solidFill>
                    <a:prstClr val="white"/>
                  </a:solidFill>
                  <a:effectLst>
                    <a:outerShdw blurRad="38100" dist="38100" dir="2700000" algn="tl">
                      <a:srgbClr val="000000">
                        <a:alpha val="43137"/>
                      </a:srgbClr>
                    </a:outerShdw>
                  </a:effectLst>
                  <a:uLnTx/>
                  <a:uFillTx/>
                  <a:latin typeface="Trebuchet MS" panose="020B0603020202020204"/>
                  <a:ea typeface="+mn-ea"/>
                  <a:cs typeface="+mn-cs"/>
                </a:rPr>
                <a:t>Karunatilake</a:t>
              </a:r>
              <a:endParaRPr kumimoji="0" lang="en-US" sz="1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rebuchet MS" panose="020B0603020202020204"/>
                <a:ea typeface="+mn-ea"/>
                <a:cs typeface="+mn-cs"/>
              </a:endParaRPr>
            </a:p>
          </p:txBody>
        </p:sp>
        <p:sp>
          <p:nvSpPr>
            <p:cNvPr id="19" name="Content Placeholder 3">
              <a:extLst>
                <a:ext uri="{FF2B5EF4-FFF2-40B4-BE49-F238E27FC236}">
                  <a16:creationId xmlns:a16="http://schemas.microsoft.com/office/drawing/2014/main" id="{182A206E-9EB4-4995-829B-02BB42861CF3}"/>
                </a:ext>
              </a:extLst>
            </p:cNvPr>
            <p:cNvSpPr txBox="1">
              <a:spLocks/>
            </p:cNvSpPr>
            <p:nvPr/>
          </p:nvSpPr>
          <p:spPr>
            <a:xfrm>
              <a:off x="7799942" y="4680437"/>
              <a:ext cx="3361114" cy="421341"/>
            </a:xfrm>
            <a:prstGeom prst="rect">
              <a:avLst/>
            </a:prstGeom>
            <a:noFill/>
            <a:ln w="9525" cap="flat" cmpd="sng" algn="ctr">
              <a:solidFill>
                <a:srgbClr val="F09415"/>
              </a:solidFill>
              <a:prstDash val="solid"/>
            </a:ln>
            <a:effectLst/>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dk1"/>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dk1"/>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dk1"/>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9pPr>
            </a:lstStyle>
            <a:p>
              <a:pPr marL="0" lvl="0" indent="0" algn="ctr" fontAlgn="auto">
                <a:buClr>
                  <a:srgbClr val="F09415"/>
                </a:buClr>
                <a:buNone/>
                <a:defRPr/>
              </a:pPr>
              <a:r>
                <a:rPr lang="en-US" sz="1800" dirty="0">
                  <a:solidFill>
                    <a:prstClr val="white"/>
                  </a:solidFill>
                  <a:effectLst>
                    <a:outerShdw blurRad="38100" dist="38100" dir="2700000" algn="tl">
                      <a:srgbClr val="000000">
                        <a:alpha val="43137"/>
                      </a:srgbClr>
                    </a:outerShdw>
                  </a:effectLst>
                  <a:latin typeface="Trebuchet MS" panose="020B0603020202020204"/>
                </a:rPr>
                <a:t>Nishan Mendis </a:t>
              </a:r>
              <a:endParaRPr kumimoji="0" lang="en-US" sz="1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rebuchet MS" panose="020B0603020202020204"/>
                <a:ea typeface="+mn-ea"/>
                <a:cs typeface="+mn-cs"/>
              </a:endParaRPr>
            </a:p>
          </p:txBody>
        </p:sp>
        <p:sp>
          <p:nvSpPr>
            <p:cNvPr id="20" name="Content Placeholder 3">
              <a:extLst>
                <a:ext uri="{FF2B5EF4-FFF2-40B4-BE49-F238E27FC236}">
                  <a16:creationId xmlns:a16="http://schemas.microsoft.com/office/drawing/2014/main" id="{9E2A75FE-ABFD-485E-8BBA-52D05739342C}"/>
                </a:ext>
              </a:extLst>
            </p:cNvPr>
            <p:cNvSpPr txBox="1">
              <a:spLocks/>
            </p:cNvSpPr>
            <p:nvPr/>
          </p:nvSpPr>
          <p:spPr>
            <a:xfrm>
              <a:off x="4249920" y="5955031"/>
              <a:ext cx="3361114" cy="421341"/>
            </a:xfrm>
            <a:prstGeom prst="rect">
              <a:avLst/>
            </a:prstGeom>
            <a:noFill/>
            <a:ln w="9525" cap="flat" cmpd="sng" algn="ctr">
              <a:solidFill>
                <a:srgbClr val="F09415"/>
              </a:solidFill>
              <a:prstDash val="solid"/>
            </a:ln>
            <a:effectLst/>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dk1"/>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dk1"/>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dk1"/>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9pPr>
            </a:lstStyle>
            <a:p>
              <a:pPr marL="0" lvl="0" indent="0" algn="ctr" fontAlgn="auto">
                <a:buClr>
                  <a:srgbClr val="F09415"/>
                </a:buClr>
                <a:buNone/>
                <a:defRPr/>
              </a:pPr>
              <a:r>
                <a:rPr lang="en-US" sz="1800" dirty="0" err="1">
                  <a:solidFill>
                    <a:prstClr val="white"/>
                  </a:solidFill>
                  <a:effectLst>
                    <a:outerShdw blurRad="38100" dist="38100" dir="2700000" algn="tl">
                      <a:srgbClr val="000000">
                        <a:alpha val="43137"/>
                      </a:srgbClr>
                    </a:outerShdw>
                  </a:effectLst>
                  <a:latin typeface="Trebuchet MS" panose="020B0603020202020204"/>
                </a:rPr>
                <a:t>Srikanthan</a:t>
              </a:r>
              <a:r>
                <a:rPr lang="en-US" sz="1800" dirty="0">
                  <a:solidFill>
                    <a:prstClr val="white"/>
                  </a:solidFill>
                  <a:effectLst>
                    <a:outerShdw blurRad="38100" dist="38100" dir="2700000" algn="tl">
                      <a:srgbClr val="000000">
                        <a:alpha val="43137"/>
                      </a:srgbClr>
                    </a:outerShdw>
                  </a:effectLst>
                  <a:latin typeface="Trebuchet MS" panose="020B0603020202020204"/>
                </a:rPr>
                <a:t> </a:t>
              </a:r>
              <a:r>
                <a:rPr lang="en-US" sz="1800" dirty="0" err="1">
                  <a:solidFill>
                    <a:prstClr val="white"/>
                  </a:solidFill>
                  <a:effectLst>
                    <a:outerShdw blurRad="38100" dist="38100" dir="2700000" algn="tl">
                      <a:srgbClr val="000000">
                        <a:alpha val="43137"/>
                      </a:srgbClr>
                    </a:outerShdw>
                  </a:effectLst>
                  <a:latin typeface="Trebuchet MS" panose="020B0603020202020204"/>
                </a:rPr>
                <a:t>Jayarajah</a:t>
              </a:r>
              <a:endParaRPr kumimoji="0" lang="en-US" sz="1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rebuchet MS" panose="020B0603020202020204"/>
                <a:ea typeface="+mn-ea"/>
                <a:cs typeface="+mn-cs"/>
              </a:endParaRPr>
            </a:p>
          </p:txBody>
        </p:sp>
      </p:grpSp>
      <p:sp>
        <p:nvSpPr>
          <p:cNvPr id="25" name="TextBox 24">
            <a:extLst>
              <a:ext uri="{FF2B5EF4-FFF2-40B4-BE49-F238E27FC236}">
                <a16:creationId xmlns:a16="http://schemas.microsoft.com/office/drawing/2014/main" id="{A07A7AB0-6CE1-4AAE-B44C-50ED55592192}"/>
              </a:ext>
            </a:extLst>
          </p:cNvPr>
          <p:cNvSpPr txBox="1"/>
          <p:nvPr/>
        </p:nvSpPr>
        <p:spPr>
          <a:xfrm>
            <a:off x="533400" y="6031468"/>
            <a:ext cx="2379477" cy="369332"/>
          </a:xfrm>
          <a:prstGeom prst="rect">
            <a:avLst/>
          </a:prstGeom>
          <a:solidFill>
            <a:srgbClr val="F09415"/>
          </a:solidFill>
          <a:ln w="12700" cap="flat" cmpd="sng" algn="ctr">
            <a:noFill/>
            <a:prstDash val="soli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en-US" sz="1800" b="0" kern="0" dirty="0">
                <a:solidFill>
                  <a:prstClr val="white"/>
                </a:solidFill>
                <a:effectLst>
                  <a:outerShdw blurRad="38100" dist="38100" dir="2700000" algn="tl">
                    <a:srgbClr val="000000">
                      <a:alpha val="43137"/>
                    </a:srgbClr>
                  </a:outerShdw>
                </a:effectLst>
                <a:latin typeface="Trebuchet MS" panose="020B0603020202020204"/>
              </a:rPr>
              <a:t>General Council </a:t>
            </a:r>
            <a:endParaRPr kumimoji="0" lang="en-US" sz="18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Trebuchet MS" panose="020B0603020202020204"/>
              <a:ea typeface="+mn-ea"/>
              <a:cs typeface="+mn-cs"/>
            </a:endParaRPr>
          </a:p>
        </p:txBody>
      </p:sp>
      <p:sp>
        <p:nvSpPr>
          <p:cNvPr id="26" name="Content Placeholder 3">
            <a:extLst>
              <a:ext uri="{FF2B5EF4-FFF2-40B4-BE49-F238E27FC236}">
                <a16:creationId xmlns:a16="http://schemas.microsoft.com/office/drawing/2014/main" id="{A08A969E-9A4E-4FD7-8D4E-7CCAC9F6A8A3}"/>
              </a:ext>
            </a:extLst>
          </p:cNvPr>
          <p:cNvSpPr txBox="1">
            <a:spLocks/>
          </p:cNvSpPr>
          <p:nvPr/>
        </p:nvSpPr>
        <p:spPr>
          <a:xfrm>
            <a:off x="3886200" y="5979459"/>
            <a:ext cx="3361114" cy="421341"/>
          </a:xfrm>
          <a:prstGeom prst="rect">
            <a:avLst/>
          </a:prstGeom>
          <a:noFill/>
          <a:ln w="9525" cap="flat" cmpd="sng" algn="ctr">
            <a:solidFill>
              <a:srgbClr val="F09415"/>
            </a:solidFill>
            <a:prstDash val="solid"/>
          </a:ln>
          <a:effectLst/>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dk1"/>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dk1"/>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dk1"/>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9pPr>
          </a:lstStyle>
          <a:p>
            <a:pPr marL="0" marR="0" lvl="0" indent="0" algn="ctr" defTabSz="457200" rtl="0" eaLnBrk="1" fontAlgn="auto" latinLnBrk="0" hangingPunct="1">
              <a:lnSpc>
                <a:spcPct val="100000"/>
              </a:lnSpc>
              <a:spcBef>
                <a:spcPts val="1000"/>
              </a:spcBef>
              <a:spcAft>
                <a:spcPts val="0"/>
              </a:spcAft>
              <a:buClr>
                <a:srgbClr val="F09415"/>
              </a:buClr>
              <a:buSzPct val="80000"/>
              <a:buFont typeface="Wingdings 3" charset="2"/>
              <a:buNone/>
              <a:tabLst/>
              <a:defRPr/>
            </a:pPr>
            <a:r>
              <a:rPr kumimoji="0" lang="en-US" sz="2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rebuchet MS" panose="020B0603020202020204"/>
                <a:ea typeface="+mn-ea"/>
                <a:cs typeface="+mn-cs"/>
              </a:rPr>
              <a:t>18 members</a:t>
            </a:r>
          </a:p>
        </p:txBody>
      </p:sp>
    </p:spTree>
    <p:extLst>
      <p:ext uri="{BB962C8B-B14F-4D97-AF65-F5344CB8AC3E}">
        <p14:creationId xmlns:p14="http://schemas.microsoft.com/office/powerpoint/2010/main" val="782904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fontScale="92500" lnSpcReduction="10000"/>
          </a:bodyPr>
          <a:lstStyle/>
          <a:p>
            <a:r>
              <a:rPr lang="en-US" dirty="0"/>
              <a:t>SLASSCOM – Core objectives</a:t>
            </a:r>
          </a:p>
        </p:txBody>
      </p:sp>
      <p:pic>
        <p:nvPicPr>
          <p:cNvPr id="3" name="Picture 2">
            <a:extLst>
              <a:ext uri="{FF2B5EF4-FFF2-40B4-BE49-F238E27FC236}">
                <a16:creationId xmlns:a16="http://schemas.microsoft.com/office/drawing/2014/main" id="{B5FEB79A-299D-4D8C-B74C-9104B1A7DA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88821" y="780449"/>
            <a:ext cx="9555940" cy="5465607"/>
          </a:xfrm>
          <a:prstGeom prst="rect">
            <a:avLst/>
          </a:prstGeom>
        </p:spPr>
      </p:pic>
    </p:spTree>
    <p:extLst>
      <p:ext uri="{BB962C8B-B14F-4D97-AF65-F5344CB8AC3E}">
        <p14:creationId xmlns:p14="http://schemas.microsoft.com/office/powerpoint/2010/main" val="2381432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fontScale="92500" lnSpcReduction="10000"/>
          </a:bodyPr>
          <a:lstStyle/>
          <a:p>
            <a:r>
              <a:rPr lang="en-US" dirty="0"/>
              <a:t>Our vision and mission</a:t>
            </a:r>
          </a:p>
        </p:txBody>
      </p:sp>
      <p:sp>
        <p:nvSpPr>
          <p:cNvPr id="7" name="TextBox 6">
            <a:extLst>
              <a:ext uri="{FF2B5EF4-FFF2-40B4-BE49-F238E27FC236}">
                <a16:creationId xmlns:a16="http://schemas.microsoft.com/office/drawing/2014/main" id="{64E91958-CFEA-4A7C-8546-AA1874E1B2A9}"/>
              </a:ext>
            </a:extLst>
          </p:cNvPr>
          <p:cNvSpPr txBox="1"/>
          <p:nvPr/>
        </p:nvSpPr>
        <p:spPr>
          <a:xfrm>
            <a:off x="393895" y="733212"/>
            <a:ext cx="11352628" cy="563231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CAF17"/>
                </a:solidFill>
                <a:effectLst/>
                <a:uLnTx/>
                <a:uFillTx/>
                <a:latin typeface="Calibri" panose="020F0502020204030204"/>
                <a:ea typeface="+mn-ea"/>
                <a:cs typeface="+mn-cs"/>
              </a:rPr>
              <a:t>Vision - #1 Industry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Knowledge and Innovation Industry to become the #1 revenue earner for Sri Lanka in the next 10 years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CAF17"/>
                </a:solidFill>
                <a:effectLst/>
                <a:uLnTx/>
                <a:uFillTx/>
                <a:latin typeface="Calibri" panose="020F0502020204030204"/>
                <a:ea typeface="+mn-ea"/>
                <a:cs typeface="+mn-cs"/>
              </a:rPr>
              <a:t>Approach</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 Build on niche focus areas of strength to create “Captive Innovation Centers”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0" dirty="0">
                <a:solidFill>
                  <a:srgbClr val="000000"/>
                </a:solidFill>
                <a:latin typeface="Calibri" panose="020F0502020204030204"/>
              </a:rPr>
              <a:t>- </a:t>
            </a: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Position as the “Digital Gateway to Asia” to attract Western FDI</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 Enable more IP and Product creation to retain higher value in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Sri Lanka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CAF17"/>
                </a:solidFill>
                <a:effectLst/>
                <a:uLnTx/>
                <a:uFillTx/>
                <a:latin typeface="Calibri" panose="020F0502020204030204"/>
                <a:ea typeface="+mn-ea"/>
                <a:cs typeface="+mn-cs"/>
              </a:rPr>
              <a:t>Mission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SLASSCOM acts as the catalyst of growth for the Sri Lankan knowledge and innovation (IT and BPM) industry by facilitating trade and business, propagation of education and employment, encouragement of research and innovation, and by supporting the creation of a progressive national policy framework</a:t>
            </a:r>
          </a:p>
        </p:txBody>
      </p:sp>
    </p:spTree>
    <p:extLst>
      <p:ext uri="{BB962C8B-B14F-4D97-AF65-F5344CB8AC3E}">
        <p14:creationId xmlns:p14="http://schemas.microsoft.com/office/powerpoint/2010/main" val="1329141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fontScale="92500" lnSpcReduction="10000"/>
          </a:bodyPr>
          <a:lstStyle/>
          <a:p>
            <a:r>
              <a:rPr lang="en-US" dirty="0"/>
              <a:t>Outcomes</a:t>
            </a:r>
          </a:p>
        </p:txBody>
      </p:sp>
      <p:sp>
        <p:nvSpPr>
          <p:cNvPr id="9" name="Rectangle 8">
            <a:extLst>
              <a:ext uri="{FF2B5EF4-FFF2-40B4-BE49-F238E27FC236}">
                <a16:creationId xmlns:a16="http://schemas.microsoft.com/office/drawing/2014/main" id="{D28F96E5-8FB5-3A4D-AF96-DABEE6DC6BEB}"/>
              </a:ext>
            </a:extLst>
          </p:cNvPr>
          <p:cNvSpPr/>
          <p:nvPr/>
        </p:nvSpPr>
        <p:spPr>
          <a:xfrm>
            <a:off x="2527584" y="779306"/>
            <a:ext cx="6884000" cy="46166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Deliver a significant % of the country’s growth agenda</a:t>
            </a:r>
          </a:p>
        </p:txBody>
      </p:sp>
      <p:sp>
        <p:nvSpPr>
          <p:cNvPr id="11" name="Rectangle 10">
            <a:extLst>
              <a:ext uri="{FF2B5EF4-FFF2-40B4-BE49-F238E27FC236}">
                <a16:creationId xmlns:a16="http://schemas.microsoft.com/office/drawing/2014/main" id="{1F862BE6-ACD7-D749-8E07-218E3AF3FA52}"/>
              </a:ext>
            </a:extLst>
          </p:cNvPr>
          <p:cNvSpPr/>
          <p:nvPr/>
        </p:nvSpPr>
        <p:spPr>
          <a:xfrm>
            <a:off x="2388492" y="4648200"/>
            <a:ext cx="3402708" cy="92333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rPr>
              <a:t>Over 95% value addition will disproportionately stimulate Economy</a:t>
            </a:r>
          </a:p>
        </p:txBody>
      </p:sp>
      <p:pic>
        <p:nvPicPr>
          <p:cNvPr id="15" name="Picture 2" descr="http://www.intiumsolutions.com/files/6613/9217/6253/professional-icon.png">
            <a:extLst>
              <a:ext uri="{FF2B5EF4-FFF2-40B4-BE49-F238E27FC236}">
                <a16:creationId xmlns:a16="http://schemas.microsoft.com/office/drawing/2014/main" id="{54BD4EAA-01E3-C943-BBFE-8CFB554CA7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691438"/>
            <a:ext cx="838200" cy="838201"/>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5">
            <a:extLst>
              <a:ext uri="{FF2B5EF4-FFF2-40B4-BE49-F238E27FC236}">
                <a16:creationId xmlns:a16="http://schemas.microsoft.com/office/drawing/2014/main" id="{B89CFFBF-A9E0-444D-A6AC-AF2FC7342D7B}"/>
              </a:ext>
            </a:extLst>
          </p:cNvPr>
          <p:cNvSpPr/>
          <p:nvPr/>
        </p:nvSpPr>
        <p:spPr>
          <a:xfrm>
            <a:off x="2316063" y="3691438"/>
            <a:ext cx="3581400" cy="120032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rPr>
              <a:t>High paying knowledge worker jobs with average salary of over $1,200 per month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pic>
        <p:nvPicPr>
          <p:cNvPr id="17" name="Picture 4" descr="https://www.getnationwide.com/image_upload/value-add-icon2.png">
            <a:extLst>
              <a:ext uri="{FF2B5EF4-FFF2-40B4-BE49-F238E27FC236}">
                <a16:creationId xmlns:a16="http://schemas.microsoft.com/office/drawing/2014/main" id="{4AAB3B7D-452B-D048-9B31-40C45C0B2F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27634" y="4754197"/>
            <a:ext cx="747713" cy="747713"/>
          </a:xfrm>
          <a:prstGeom prst="rect">
            <a:avLst/>
          </a:prstGeom>
          <a:noFill/>
          <a:extLst>
            <a:ext uri="{909E8E84-426E-40DD-AFC4-6F175D3DCCD1}">
              <a14:hiddenFill xmlns:a14="http://schemas.microsoft.com/office/drawing/2010/main">
                <a:solidFill>
                  <a:srgbClr val="FFFFFF"/>
                </a:solidFill>
              </a14:hiddenFill>
            </a:ext>
          </a:extLst>
        </p:spPr>
      </p:pic>
      <p:sp>
        <p:nvSpPr>
          <p:cNvPr id="18" name="Rectangle 17">
            <a:extLst>
              <a:ext uri="{FF2B5EF4-FFF2-40B4-BE49-F238E27FC236}">
                <a16:creationId xmlns:a16="http://schemas.microsoft.com/office/drawing/2014/main" id="{1058F968-260E-8B4B-995B-D6F399C53473}"/>
              </a:ext>
            </a:extLst>
          </p:cNvPr>
          <p:cNvSpPr/>
          <p:nvPr/>
        </p:nvSpPr>
        <p:spPr>
          <a:xfrm>
            <a:off x="2388493" y="5768561"/>
            <a:ext cx="3513237" cy="6463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rPr>
              <a:t>For each IT/BPM job, 2.5 indirect jobs, creating a force multiplier </a:t>
            </a:r>
          </a:p>
        </p:txBody>
      </p:sp>
      <p:pic>
        <p:nvPicPr>
          <p:cNvPr id="19" name="Picture 8" descr="https://cdn2.iconfinder.com/data/icons/devine-icons-part-2/128/User_Group.png">
            <a:extLst>
              <a:ext uri="{FF2B5EF4-FFF2-40B4-BE49-F238E27FC236}">
                <a16:creationId xmlns:a16="http://schemas.microsoft.com/office/drawing/2014/main" id="{88C92F10-27A8-0642-9261-5ADE3EBBDC9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2474" y="5716787"/>
            <a:ext cx="669727" cy="669728"/>
          </a:xfrm>
          <a:prstGeom prst="rect">
            <a:avLst/>
          </a:prstGeom>
          <a:noFill/>
          <a:extLst>
            <a:ext uri="{909E8E84-426E-40DD-AFC4-6F175D3DCCD1}">
              <a14:hiddenFill xmlns:a14="http://schemas.microsoft.com/office/drawing/2010/main">
                <a:solidFill>
                  <a:srgbClr val="FFFFFF"/>
                </a:solidFill>
              </a14:hiddenFill>
            </a:ext>
          </a:extLst>
        </p:spPr>
      </p:pic>
      <p:sp>
        <p:nvSpPr>
          <p:cNvPr id="20" name="Rectangle 19">
            <a:extLst>
              <a:ext uri="{FF2B5EF4-FFF2-40B4-BE49-F238E27FC236}">
                <a16:creationId xmlns:a16="http://schemas.microsoft.com/office/drawing/2014/main" id="{5BF53547-982F-0045-8074-385E504AEB03}"/>
              </a:ext>
            </a:extLst>
          </p:cNvPr>
          <p:cNvSpPr/>
          <p:nvPr/>
        </p:nvSpPr>
        <p:spPr>
          <a:xfrm>
            <a:off x="6844728" y="3922269"/>
            <a:ext cx="3581400"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rPr>
              <a:t>of national exports goal</a:t>
            </a:r>
          </a:p>
        </p:txBody>
      </p:sp>
      <p:sp>
        <p:nvSpPr>
          <p:cNvPr id="21" name="Rectangle 20">
            <a:extLst>
              <a:ext uri="{FF2B5EF4-FFF2-40B4-BE49-F238E27FC236}">
                <a16:creationId xmlns:a16="http://schemas.microsoft.com/office/drawing/2014/main" id="{4D93AE83-D6B0-D54F-8790-A44274C6947A}"/>
              </a:ext>
            </a:extLst>
          </p:cNvPr>
          <p:cNvSpPr/>
          <p:nvPr/>
        </p:nvSpPr>
        <p:spPr>
          <a:xfrm>
            <a:off x="5897464" y="3657600"/>
            <a:ext cx="1186543" cy="707886"/>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Calibri" panose="020F0502020204030204"/>
                <a:ea typeface="+mn-ea"/>
                <a:cs typeface="+mn-cs"/>
              </a:rPr>
              <a:t>15% </a:t>
            </a:r>
          </a:p>
        </p:txBody>
      </p:sp>
      <p:sp>
        <p:nvSpPr>
          <p:cNvPr id="22" name="Rectangle 21">
            <a:extLst>
              <a:ext uri="{FF2B5EF4-FFF2-40B4-BE49-F238E27FC236}">
                <a16:creationId xmlns:a16="http://schemas.microsoft.com/office/drawing/2014/main" id="{E9FDCDC7-558C-F54A-B05D-87D1D492043D}"/>
              </a:ext>
            </a:extLst>
          </p:cNvPr>
          <p:cNvSpPr/>
          <p:nvPr/>
        </p:nvSpPr>
        <p:spPr>
          <a:xfrm>
            <a:off x="6960492" y="5006357"/>
            <a:ext cx="3581400"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rPr>
              <a:t>of national new employment goals</a:t>
            </a:r>
          </a:p>
        </p:txBody>
      </p:sp>
      <p:sp>
        <p:nvSpPr>
          <p:cNvPr id="23" name="Rectangle 22">
            <a:extLst>
              <a:ext uri="{FF2B5EF4-FFF2-40B4-BE49-F238E27FC236}">
                <a16:creationId xmlns:a16="http://schemas.microsoft.com/office/drawing/2014/main" id="{8A0736C0-B39F-514D-8D60-B8F3064BEFEE}"/>
              </a:ext>
            </a:extLst>
          </p:cNvPr>
          <p:cNvSpPr/>
          <p:nvPr/>
        </p:nvSpPr>
        <p:spPr>
          <a:xfrm>
            <a:off x="5897464" y="4794023"/>
            <a:ext cx="1186543" cy="707886"/>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Calibri" panose="020F0502020204030204"/>
                <a:ea typeface="+mn-ea"/>
                <a:cs typeface="+mn-cs"/>
              </a:rPr>
              <a:t>13% </a:t>
            </a:r>
          </a:p>
        </p:txBody>
      </p:sp>
      <p:sp>
        <p:nvSpPr>
          <p:cNvPr id="24" name="Rectangle 23">
            <a:extLst>
              <a:ext uri="{FF2B5EF4-FFF2-40B4-BE49-F238E27FC236}">
                <a16:creationId xmlns:a16="http://schemas.microsoft.com/office/drawing/2014/main" id="{E4E00DD3-4DC6-4E46-8FC8-F8A8D04137E9}"/>
              </a:ext>
            </a:extLst>
          </p:cNvPr>
          <p:cNvSpPr/>
          <p:nvPr/>
        </p:nvSpPr>
        <p:spPr>
          <a:xfrm>
            <a:off x="6960492" y="5981448"/>
            <a:ext cx="3581400"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rPr>
              <a:t>of national FDI goals</a:t>
            </a:r>
          </a:p>
        </p:txBody>
      </p:sp>
      <p:sp>
        <p:nvSpPr>
          <p:cNvPr id="25" name="Rectangle 24">
            <a:extLst>
              <a:ext uri="{FF2B5EF4-FFF2-40B4-BE49-F238E27FC236}">
                <a16:creationId xmlns:a16="http://schemas.microsoft.com/office/drawing/2014/main" id="{95EBFCB9-EEF5-CB48-B43D-84B5FCBC5FEA}"/>
              </a:ext>
            </a:extLst>
          </p:cNvPr>
          <p:cNvSpPr/>
          <p:nvPr/>
        </p:nvSpPr>
        <p:spPr>
          <a:xfrm>
            <a:off x="5897464" y="5769114"/>
            <a:ext cx="1186543" cy="707886"/>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Calibri" panose="020F0502020204030204"/>
                <a:ea typeface="+mn-ea"/>
                <a:cs typeface="+mn-cs"/>
              </a:rPr>
              <a:t>10% </a:t>
            </a:r>
          </a:p>
        </p:txBody>
      </p:sp>
      <p:sp>
        <p:nvSpPr>
          <p:cNvPr id="28" name="Text Placeholder 2">
            <a:extLst>
              <a:ext uri="{FF2B5EF4-FFF2-40B4-BE49-F238E27FC236}">
                <a16:creationId xmlns:a16="http://schemas.microsoft.com/office/drawing/2014/main" id="{3DBAC13C-E814-C44A-91BF-DBEDCB88ADCF}"/>
              </a:ext>
            </a:extLst>
          </p:cNvPr>
          <p:cNvSpPr txBox="1">
            <a:spLocks/>
          </p:cNvSpPr>
          <p:nvPr/>
        </p:nvSpPr>
        <p:spPr>
          <a:xfrm>
            <a:off x="1524000" y="1771233"/>
            <a:ext cx="8886888" cy="1663786"/>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oAutofit/>
          </a:bodyPr>
          <a:lstStyle>
            <a:lvl1pPr marL="166158" indent="-166158" algn="l" defTabSz="914400" rtl="0" eaLnBrk="1" latinLnBrk="0" hangingPunct="1">
              <a:lnSpc>
                <a:spcPct val="120000"/>
              </a:lnSpc>
              <a:spcBef>
                <a:spcPts val="600"/>
              </a:spcBef>
              <a:spcAft>
                <a:spcPts val="0"/>
              </a:spcAft>
              <a:buClr>
                <a:schemeClr val="bg2"/>
              </a:buClr>
              <a:buSzPct val="100000"/>
              <a:buFont typeface="Arial" pitchFamily="34" charset="0"/>
              <a:buChar char="■"/>
              <a:defRPr sz="1600" b="0" i="1" kern="1200">
                <a:solidFill>
                  <a:schemeClr val="dk1"/>
                </a:solidFill>
                <a:latin typeface="+mn-lt"/>
                <a:ea typeface="+mn-ea"/>
                <a:cs typeface="+mn-cs"/>
              </a:defRPr>
            </a:lvl1pPr>
            <a:lvl2pPr marL="0" indent="0" algn="l" defTabSz="914400" rtl="0" eaLnBrk="1" latinLnBrk="0" hangingPunct="1">
              <a:lnSpc>
                <a:spcPct val="100000"/>
              </a:lnSpc>
              <a:spcBef>
                <a:spcPts val="600"/>
              </a:spcBef>
              <a:spcAft>
                <a:spcPts val="0"/>
              </a:spcAft>
              <a:buClr>
                <a:schemeClr val="bg2"/>
              </a:buClr>
              <a:buFont typeface="Calibri" panose="020F0502020204030204" pitchFamily="34" charset="0"/>
              <a:buChar char="​"/>
              <a:defRPr sz="1600" b="1" i="0" kern="1200">
                <a:solidFill>
                  <a:schemeClr val="dk1"/>
                </a:solidFill>
                <a:latin typeface="+mn-lt"/>
                <a:ea typeface="+mn-ea"/>
                <a:cs typeface="+mn-cs"/>
              </a:defRPr>
            </a:lvl2pPr>
            <a:lvl3pPr marL="0" indent="0" algn="l" defTabSz="914400" rtl="0" eaLnBrk="1" latinLnBrk="0" hangingPunct="1">
              <a:lnSpc>
                <a:spcPct val="100000"/>
              </a:lnSpc>
              <a:spcBef>
                <a:spcPts val="600"/>
              </a:spcBef>
              <a:spcAft>
                <a:spcPts val="0"/>
              </a:spcAft>
              <a:buClr>
                <a:schemeClr val="bg2"/>
              </a:buClr>
              <a:buFont typeface="Calibri" panose="020F0502020204030204" pitchFamily="34" charset="0"/>
              <a:buChar char="​"/>
              <a:defRPr sz="1200" b="0" i="0" kern="1200">
                <a:solidFill>
                  <a:schemeClr val="dk1"/>
                </a:solidFill>
                <a:latin typeface="+mn-lt"/>
                <a:ea typeface="+mn-ea"/>
                <a:cs typeface="+mn-cs"/>
              </a:defRPr>
            </a:lvl3pPr>
            <a:lvl4pPr marL="598169" indent="-126612" algn="l" defTabSz="914400" rtl="0" eaLnBrk="1" latinLnBrk="0" hangingPunct="1">
              <a:lnSpc>
                <a:spcPct val="110000"/>
              </a:lnSpc>
              <a:spcBef>
                <a:spcPts val="600"/>
              </a:spcBef>
              <a:spcAft>
                <a:spcPts val="0"/>
              </a:spcAft>
              <a:buClr>
                <a:schemeClr val="bg2"/>
              </a:buClr>
              <a:buFont typeface="Arial" pitchFamily="34" charset="0"/>
              <a:buChar char="­"/>
              <a:defRPr sz="1400" b="1" i="0" kern="1200" cap="all">
                <a:solidFill>
                  <a:schemeClr val="dk1"/>
                </a:solidFill>
                <a:latin typeface="+mn-lt"/>
                <a:ea typeface="+mn-ea"/>
                <a:cs typeface="+mn-cs"/>
              </a:defRPr>
            </a:lvl4pPr>
            <a:lvl5pPr marL="731095" indent="-126280" algn="l" defTabSz="914400" rtl="0" eaLnBrk="1" latinLnBrk="0" hangingPunct="1">
              <a:lnSpc>
                <a:spcPct val="100000"/>
              </a:lnSpc>
              <a:spcBef>
                <a:spcPts val="600"/>
              </a:spcBef>
              <a:spcAft>
                <a:spcPts val="0"/>
              </a:spcAft>
              <a:buClr>
                <a:schemeClr val="bg2"/>
              </a:buClr>
              <a:buFont typeface="Arial" pitchFamily="34" charset="0"/>
              <a:buChar char="­"/>
              <a:defRPr sz="1400" b="1" i="0" kern="1200">
                <a:solidFill>
                  <a:schemeClr val="dk1"/>
                </a:solidFill>
                <a:latin typeface="+mn-lt"/>
                <a:ea typeface="+mn-ea"/>
                <a:cs typeface="+mn-cs"/>
              </a:defRPr>
            </a:lvl5pPr>
            <a:lvl6pPr marL="0" indent="0" algn="l" defTabSz="914400" rtl="0" eaLnBrk="1" latinLnBrk="0" hangingPunct="1">
              <a:lnSpc>
                <a:spcPct val="100000"/>
              </a:lnSpc>
              <a:spcBef>
                <a:spcPts val="600"/>
              </a:spcBef>
              <a:buFont typeface="Arial" panose="020B0604020202020204" pitchFamily="34" charset="0"/>
              <a:buNone/>
              <a:defRPr sz="1400" b="0" i="0" kern="1200" baseline="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9pPr>
          </a:lstStyle>
          <a:p>
            <a:pPr marL="166158" marR="0" lvl="0" indent="-166158" algn="l" defTabSz="914400" rtl="0" eaLnBrk="1" fontAlgn="auto" latinLnBrk="0" hangingPunct="1">
              <a:lnSpc>
                <a:spcPct val="120000"/>
              </a:lnSpc>
              <a:spcBef>
                <a:spcPts val="600"/>
              </a:spcBef>
              <a:spcAft>
                <a:spcPts val="0"/>
              </a:spcAft>
              <a:buClr>
                <a:srgbClr val="105151"/>
              </a:buClr>
              <a:buSzPct val="100000"/>
              <a:buFont typeface="Wingdings" pitchFamily="2" charset="2"/>
              <a:buChar char="§"/>
              <a:tabLst/>
              <a:defRPr/>
            </a:pPr>
            <a:r>
              <a:rPr kumimoji="0" lang="en-US" sz="2400" b="0" i="1" u="none" strike="noStrike" kern="1200" cap="none" spc="0" normalizeH="0" baseline="0" noProof="0" dirty="0">
                <a:ln>
                  <a:noFill/>
                </a:ln>
                <a:solidFill>
                  <a:srgbClr val="000000"/>
                </a:solidFill>
                <a:effectLst/>
                <a:uLnTx/>
                <a:uFillTx/>
                <a:latin typeface="Calibri" panose="020F0502020204030204"/>
                <a:ea typeface="+mn-ea"/>
                <a:cs typeface="+mn-cs"/>
              </a:rPr>
              <a:t>US $5 Bn export revenue</a:t>
            </a:r>
          </a:p>
          <a:p>
            <a:pPr marL="166158" marR="0" lvl="0" indent="-166158" algn="l" defTabSz="914400" rtl="0" eaLnBrk="1" fontAlgn="auto" latinLnBrk="0" hangingPunct="1">
              <a:lnSpc>
                <a:spcPct val="120000"/>
              </a:lnSpc>
              <a:spcBef>
                <a:spcPts val="600"/>
              </a:spcBef>
              <a:spcAft>
                <a:spcPts val="0"/>
              </a:spcAft>
              <a:buClr>
                <a:srgbClr val="105151"/>
              </a:buClr>
              <a:buSzPct val="100000"/>
              <a:buFont typeface="Wingdings" pitchFamily="2" charset="2"/>
              <a:buChar char="§"/>
              <a:tabLst/>
              <a:defRPr/>
            </a:pPr>
            <a:r>
              <a:rPr kumimoji="0" lang="en-US" sz="2400" b="0" i="1" u="none" strike="noStrike" kern="1200" cap="none" spc="0" normalizeH="0" baseline="0" noProof="0" dirty="0">
                <a:ln>
                  <a:noFill/>
                </a:ln>
                <a:solidFill>
                  <a:srgbClr val="000000"/>
                </a:solidFill>
                <a:effectLst/>
                <a:uLnTx/>
                <a:uFillTx/>
                <a:latin typeface="Calibri" panose="020F0502020204030204"/>
                <a:ea typeface="+mn-ea"/>
                <a:cs typeface="+mn-cs"/>
              </a:rPr>
              <a:t>200,000 high paying knowledge worker jobs</a:t>
            </a:r>
          </a:p>
          <a:p>
            <a:pPr marL="166158" marR="0" lvl="0" indent="-166158" algn="l" defTabSz="914400" rtl="0" eaLnBrk="1" fontAlgn="auto" latinLnBrk="0" hangingPunct="1">
              <a:lnSpc>
                <a:spcPct val="120000"/>
              </a:lnSpc>
              <a:spcBef>
                <a:spcPts val="600"/>
              </a:spcBef>
              <a:spcAft>
                <a:spcPts val="0"/>
              </a:spcAft>
              <a:buClr>
                <a:srgbClr val="105151"/>
              </a:buClr>
              <a:buSzPct val="100000"/>
              <a:buFont typeface="Wingdings" pitchFamily="2" charset="2"/>
              <a:buChar char="§"/>
              <a:tabLst/>
              <a:defRPr/>
            </a:pPr>
            <a:r>
              <a:rPr kumimoji="0" lang="en-US" sz="2400" b="0" i="1" u="none" strike="noStrike" kern="1200" cap="none" spc="0" normalizeH="0" baseline="0" noProof="0" dirty="0">
                <a:ln>
                  <a:noFill/>
                </a:ln>
                <a:solidFill>
                  <a:srgbClr val="000000"/>
                </a:solidFill>
                <a:effectLst/>
                <a:uLnTx/>
                <a:uFillTx/>
                <a:latin typeface="Calibri" panose="020F0502020204030204"/>
                <a:ea typeface="+mn-ea"/>
                <a:cs typeface="+mn-cs"/>
              </a:rPr>
              <a:t>Vibrant startup ecosystem with 1,000+ companies</a:t>
            </a:r>
          </a:p>
        </p:txBody>
      </p:sp>
      <p:sp>
        <p:nvSpPr>
          <p:cNvPr id="29" name="Rectangle 28">
            <a:extLst>
              <a:ext uri="{FF2B5EF4-FFF2-40B4-BE49-F238E27FC236}">
                <a16:creationId xmlns:a16="http://schemas.microsoft.com/office/drawing/2014/main" id="{A3EE7975-CEE1-7C44-A524-B1FFB83571FF}"/>
              </a:ext>
            </a:extLst>
          </p:cNvPr>
          <p:cNvSpPr/>
          <p:nvPr/>
        </p:nvSpPr>
        <p:spPr>
          <a:xfrm>
            <a:off x="1524000" y="1390233"/>
            <a:ext cx="8886888" cy="381000"/>
          </a:xfrm>
          <a:prstGeom prst="rect">
            <a:avLst/>
          </a:prstGeom>
          <a:solidFill>
            <a:srgbClr val="EB7C38"/>
          </a:solidFill>
          <a:ln>
            <a:solidFill>
              <a:srgbClr val="EB7C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FFFF"/>
                </a:solidFill>
                <a:effectLst/>
                <a:uLnTx/>
                <a:uFillTx/>
                <a:latin typeface="Calibri Light" panose="020F0302020204030204"/>
                <a:ea typeface="+mn-ea"/>
                <a:cs typeface="+mn-cs"/>
              </a:rPr>
              <a:t>2022 Knowledge Service Industry Goals </a:t>
            </a:r>
          </a:p>
        </p:txBody>
      </p:sp>
    </p:spTree>
    <p:extLst>
      <p:ext uri="{BB962C8B-B14F-4D97-AF65-F5344CB8AC3E}">
        <p14:creationId xmlns:p14="http://schemas.microsoft.com/office/powerpoint/2010/main" val="3271317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fontScale="92500" lnSpcReduction="10000"/>
          </a:bodyPr>
          <a:lstStyle/>
          <a:p>
            <a:r>
              <a:rPr lang="en-US" dirty="0"/>
              <a:t>SLASSCOM Community Forums</a:t>
            </a:r>
          </a:p>
        </p:txBody>
      </p:sp>
      <p:graphicFrame>
        <p:nvGraphicFramePr>
          <p:cNvPr id="4" name="Diagram 3">
            <a:extLst>
              <a:ext uri="{FF2B5EF4-FFF2-40B4-BE49-F238E27FC236}">
                <a16:creationId xmlns:a16="http://schemas.microsoft.com/office/drawing/2014/main" id="{07A048E8-ECCE-414E-91A0-67F5F7C0FD28}"/>
              </a:ext>
            </a:extLst>
          </p:cNvPr>
          <p:cNvGraphicFramePr/>
          <p:nvPr>
            <p:extLst>
              <p:ext uri="{D42A27DB-BD31-4B8C-83A1-F6EECF244321}">
                <p14:modId xmlns:p14="http://schemas.microsoft.com/office/powerpoint/2010/main" val="1114700645"/>
              </p:ext>
            </p:extLst>
          </p:nvPr>
        </p:nvGraphicFramePr>
        <p:xfrm>
          <a:off x="1676400" y="609600"/>
          <a:ext cx="9017000" cy="60517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48146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fontScale="92500" lnSpcReduction="10000"/>
          </a:bodyPr>
          <a:lstStyle/>
          <a:p>
            <a:r>
              <a:rPr lang="en-US" dirty="0"/>
              <a:t>SLASSCOM Community Forums</a:t>
            </a:r>
          </a:p>
        </p:txBody>
      </p:sp>
      <p:sp>
        <p:nvSpPr>
          <p:cNvPr id="7" name="TextBox 6">
            <a:extLst>
              <a:ext uri="{FF2B5EF4-FFF2-40B4-BE49-F238E27FC236}">
                <a16:creationId xmlns:a16="http://schemas.microsoft.com/office/drawing/2014/main" id="{64E91958-CFEA-4A7C-8546-AA1874E1B2A9}"/>
              </a:ext>
            </a:extLst>
          </p:cNvPr>
          <p:cNvSpPr txBox="1"/>
          <p:nvPr/>
        </p:nvSpPr>
        <p:spPr>
          <a:xfrm>
            <a:off x="533400" y="1295400"/>
            <a:ext cx="10668000" cy="4893647"/>
          </a:xfrm>
          <a:prstGeom prst="rect">
            <a:avLst/>
          </a:prstGeom>
          <a:noFill/>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r>
              <a:rPr kumimoji="0" lang="en-US" sz="2400" b="1" i="0" u="none" strike="noStrike" kern="1200" cap="none" spc="0" normalizeH="0" baseline="0" noProof="0" dirty="0">
                <a:ln>
                  <a:noFill/>
                </a:ln>
                <a:solidFill>
                  <a:srgbClr val="000000"/>
                </a:solidFill>
                <a:effectLst/>
                <a:uLnTx/>
                <a:uFillTx/>
                <a:latin typeface="Calibri" panose="020F0502020204030204"/>
                <a:ea typeface="+mn-ea"/>
                <a:cs typeface="+mn-cs"/>
              </a:rPr>
              <a:t>Marketing Forum:</a:t>
            </a: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 Positioning Sri Lanka's competitive advantage among key markets, increasing global market share and FDI</a:t>
            </a:r>
          </a:p>
          <a:p>
            <a:pPr marL="514350" lvl="0" indent="-514350" eaLnBrk="1" fontAlgn="auto" hangingPunct="1">
              <a:spcBef>
                <a:spcPts val="0"/>
              </a:spcBef>
              <a:spcAft>
                <a:spcPts val="0"/>
              </a:spcAft>
              <a:buFont typeface="Arial" panose="020B0604020202020204" pitchFamily="34" charset="0"/>
              <a:buChar char="•"/>
              <a:defRPr/>
            </a:pPr>
            <a:r>
              <a:rPr lang="en-US" sz="2400" b="0" dirty="0">
                <a:solidFill>
                  <a:srgbClr val="000000"/>
                </a:solidFill>
                <a:latin typeface="Calibri" panose="020F0502020204030204"/>
              </a:rPr>
              <a:t>Country branding</a:t>
            </a:r>
          </a:p>
          <a:p>
            <a:pPr marL="514350" lvl="0" indent="-514350" eaLnBrk="1" fontAlgn="auto" hangingPunct="1">
              <a:spcBef>
                <a:spcPts val="0"/>
              </a:spcBef>
              <a:spcAft>
                <a:spcPts val="0"/>
              </a:spcAft>
              <a:buFont typeface="Arial" panose="020B0604020202020204" pitchFamily="34" charset="0"/>
              <a:buChar char="•"/>
              <a:defRPr/>
            </a:pPr>
            <a:r>
              <a:rPr lang="en-US" sz="2400" b="0" dirty="0">
                <a:solidFill>
                  <a:srgbClr val="000000"/>
                </a:solidFill>
                <a:latin typeface="Calibri" panose="020F0502020204030204"/>
              </a:rPr>
              <a:t>Participating in trade shows</a:t>
            </a:r>
          </a:p>
          <a:p>
            <a:pPr marL="514350" marR="0" lvl="0" indent="-5143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514350" marR="0" lvl="0" indent="-5143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R="0" lvl="0" algn="l" defTabSz="914400" rtl="0" eaLnBrk="1" fontAlgn="auto" latinLnBrk="0" hangingPunct="1">
              <a:lnSpc>
                <a:spcPct val="100000"/>
              </a:lnSpc>
              <a:spcBef>
                <a:spcPts val="0"/>
              </a:spcBef>
              <a:spcAft>
                <a:spcPts val="0"/>
              </a:spcAft>
              <a:buClrTx/>
              <a:buSzTx/>
              <a:tabLst/>
              <a:defRPr/>
            </a:pPr>
            <a:r>
              <a:rPr kumimoji="0" lang="en-US" sz="2400" b="1" i="0" u="none" strike="noStrike" kern="1200" cap="none" spc="0" normalizeH="0" baseline="0" noProof="0" dirty="0">
                <a:ln>
                  <a:noFill/>
                </a:ln>
                <a:solidFill>
                  <a:srgbClr val="000000"/>
                </a:solidFill>
                <a:effectLst/>
                <a:uLnTx/>
                <a:uFillTx/>
                <a:latin typeface="Calibri" panose="020F0502020204030204"/>
                <a:ea typeface="+mn-ea"/>
                <a:cs typeface="+mn-cs"/>
              </a:rPr>
              <a:t>BPM Forum:</a:t>
            </a: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 Building BPM capacity, market share and FDI in niche areas Sri Lanka can sustain a competitive advantage</a:t>
            </a:r>
          </a:p>
          <a:p>
            <a:pPr marL="342900" lvl="0" indent="-342900" eaLnBrk="1" fontAlgn="auto" hangingPunct="1">
              <a:spcBef>
                <a:spcPts val="0"/>
              </a:spcBef>
              <a:spcAft>
                <a:spcPts val="0"/>
              </a:spcAft>
              <a:buFont typeface="Arial" panose="020B0604020202020204" pitchFamily="34" charset="0"/>
              <a:buChar char="•"/>
              <a:defRPr/>
            </a:pPr>
            <a:r>
              <a:rPr lang="en-US" sz="2400" b="0" dirty="0">
                <a:solidFill>
                  <a:srgbClr val="000000"/>
                </a:solidFill>
                <a:latin typeface="Calibri" panose="020F0502020204030204"/>
              </a:rPr>
              <a:t>Quarterly Knowledge sharing Session</a:t>
            </a:r>
          </a:p>
          <a:p>
            <a:pPr marL="342900" lvl="0" indent="-342900" eaLnBrk="1" fontAlgn="auto" hangingPunct="1">
              <a:spcBef>
                <a:spcPts val="0"/>
              </a:spcBef>
              <a:spcAft>
                <a:spcPts val="0"/>
              </a:spcAft>
              <a:buFont typeface="Arial" panose="020B0604020202020204" pitchFamily="34" charset="0"/>
              <a:buChar char="•"/>
              <a:defRPr/>
            </a:pPr>
            <a:r>
              <a:rPr lang="en-US" sz="2400" b="0" dirty="0">
                <a:solidFill>
                  <a:srgbClr val="000000"/>
                </a:solidFill>
                <a:latin typeface="Calibri" panose="020F0502020204030204"/>
              </a:rPr>
              <a:t>BPM Conference</a:t>
            </a:r>
          </a:p>
          <a:p>
            <a:pPr marL="342900" lvl="0" indent="-342900" eaLnBrk="1" fontAlgn="auto" hangingPunct="1">
              <a:spcBef>
                <a:spcPts val="0"/>
              </a:spcBef>
              <a:spcAft>
                <a:spcPts val="0"/>
              </a:spcAft>
              <a:buFont typeface="Arial" panose="020B0604020202020204" pitchFamily="34" charset="0"/>
              <a:buChar char="•"/>
              <a:defRPr/>
            </a:pPr>
            <a:r>
              <a:rPr lang="en-GB" sz="2400" b="0" dirty="0">
                <a:solidFill>
                  <a:srgbClr val="000000"/>
                </a:solidFill>
                <a:latin typeface="Calibri" panose="020F0502020204030204"/>
              </a:rPr>
              <a:t>White paper on changes required in shop and office act to help develop and sustain industry </a:t>
            </a:r>
            <a:endPar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R="0" lvl="0" algn="l" defTabSz="914400" rtl="0" eaLnBrk="1" fontAlgn="auto" latinLnBrk="0" hangingPunct="1">
              <a:lnSpc>
                <a:spcPct val="100000"/>
              </a:lnSpc>
              <a:spcBef>
                <a:spcPts val="0"/>
              </a:spcBef>
              <a:spcAft>
                <a:spcPts val="0"/>
              </a:spcAft>
              <a:buClrTx/>
              <a:buSzTx/>
              <a:tabLst/>
              <a:defRPr/>
            </a:pPr>
            <a:endPar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80272782"/>
      </p:ext>
    </p:extLst>
  </p:cSld>
  <p:clrMapOvr>
    <a:masterClrMapping/>
  </p:clrMapOvr>
</p:sld>
</file>

<file path=ppt/theme/theme1.xml><?xml version="1.0" encoding="utf-8"?>
<a:theme xmlns:a="http://schemas.openxmlformats.org/drawingml/2006/main" name="Office Theme">
  <a:themeElements>
    <a:clrScheme name="IOI Colours">
      <a:dk1>
        <a:srgbClr val="000000"/>
      </a:dk1>
      <a:lt1>
        <a:srgbClr val="FFFFFF"/>
      </a:lt1>
      <a:dk2>
        <a:srgbClr val="44546A"/>
      </a:dk2>
      <a:lt2>
        <a:srgbClr val="E7E6E6"/>
      </a:lt2>
      <a:accent1>
        <a:srgbClr val="105050"/>
      </a:accent1>
      <a:accent2>
        <a:srgbClr val="F47820"/>
      </a:accent2>
      <a:accent3>
        <a:srgbClr val="FBAE16"/>
      </a:accent3>
      <a:accent4>
        <a:srgbClr val="6E6E6D"/>
      </a:accent4>
      <a:accent5>
        <a:srgbClr val="89153D"/>
      </a:accent5>
      <a:accent6>
        <a:srgbClr val="191818"/>
      </a:accent6>
      <a:hlink>
        <a:srgbClr val="0563C1"/>
      </a:hlink>
      <a:folHlink>
        <a:srgbClr val="6E6E6D"/>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Arial" panose="020B0604020202020204" pitchFamily="34" charset="0"/>
            <a:cs typeface="Arial" panose="020B0604020202020204"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IOI Colours">
      <a:dk1>
        <a:srgbClr val="000000"/>
      </a:dk1>
      <a:lt1>
        <a:srgbClr val="FFFFFF"/>
      </a:lt1>
      <a:dk2>
        <a:srgbClr val="44546A"/>
      </a:dk2>
      <a:lt2>
        <a:srgbClr val="E7E6E6"/>
      </a:lt2>
      <a:accent1>
        <a:srgbClr val="105050"/>
      </a:accent1>
      <a:accent2>
        <a:srgbClr val="F47820"/>
      </a:accent2>
      <a:accent3>
        <a:srgbClr val="FBAE16"/>
      </a:accent3>
      <a:accent4>
        <a:srgbClr val="6E6E6D"/>
      </a:accent4>
      <a:accent5>
        <a:srgbClr val="89153D"/>
      </a:accent5>
      <a:accent6>
        <a:srgbClr val="191818"/>
      </a:accent6>
      <a:hlink>
        <a:srgbClr val="0563C1"/>
      </a:hlink>
      <a:folHlink>
        <a:srgbClr val="6E6E6D"/>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Presentation1</Template>
  <TotalTime>5987</TotalTime>
  <Words>691</Words>
  <Application>Microsoft Office PowerPoint</Application>
  <PresentationFormat>Widescreen</PresentationFormat>
  <Paragraphs>120</Paragraphs>
  <Slides>13</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13</vt:i4>
      </vt:variant>
    </vt:vector>
  </HeadingPairs>
  <TitlesOfParts>
    <vt:vector size="23" baseType="lpstr">
      <vt:lpstr>Arial</vt:lpstr>
      <vt:lpstr>Calibri</vt:lpstr>
      <vt:lpstr>Calibri Light</vt:lpstr>
      <vt:lpstr>Times New Roman</vt:lpstr>
      <vt:lpstr>Trebuchet MS</vt:lpstr>
      <vt:lpstr>Wingdings</vt:lpstr>
      <vt:lpstr>Wingdings 3</vt:lpstr>
      <vt:lpstr>Office Theme</vt:lpstr>
      <vt:lpstr>3_Office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National Gem And Jewellery Authority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CEYLON SAPPHIRE THE WAY FORWARD</dc:title>
  <dc:creator>TOSHIBA</dc:creator>
  <cp:lastModifiedBy>Pathum Perera</cp:lastModifiedBy>
  <cp:revision>583</cp:revision>
  <dcterms:created xsi:type="dcterms:W3CDTF">2005-11-08T08:37:39Z</dcterms:created>
  <dcterms:modified xsi:type="dcterms:W3CDTF">2020-03-29T11:59:17Z</dcterms:modified>
</cp:coreProperties>
</file>