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6" r:id="rId1"/>
    <p:sldMasterId id="2147484717" r:id="rId2"/>
    <p:sldMasterId id="2147484730" r:id="rId3"/>
  </p:sldMasterIdLst>
  <p:notesMasterIdLst>
    <p:notesMasterId r:id="rId17"/>
  </p:notesMasterIdLst>
  <p:handoutMasterIdLst>
    <p:handoutMasterId r:id="rId18"/>
  </p:handoutMasterIdLst>
  <p:sldIdLst>
    <p:sldId id="507" r:id="rId4"/>
    <p:sldId id="552" r:id="rId5"/>
    <p:sldId id="549" r:id="rId6"/>
    <p:sldId id="586" r:id="rId7"/>
    <p:sldId id="277" r:id="rId8"/>
    <p:sldId id="273" r:id="rId9"/>
    <p:sldId id="269" r:id="rId10"/>
    <p:sldId id="280" r:id="rId11"/>
    <p:sldId id="550" r:id="rId12"/>
    <p:sldId id="588" r:id="rId13"/>
    <p:sldId id="587" r:id="rId14"/>
    <p:sldId id="589" r:id="rId15"/>
    <p:sldId id="562" r:id="rId16"/>
  </p:sldIdLst>
  <p:sldSz cx="12192000" cy="6858000"/>
  <p:notesSz cx="7023100" cy="9309100"/>
  <p:defaultTextStyle>
    <a:defPPr>
      <a:defRPr lang="en-US"/>
    </a:defPPr>
    <a:lvl1pPr algn="l" rtl="0" eaLnBrk="0" fontAlgn="base" hangingPunct="0">
      <a:spcBef>
        <a:spcPct val="0"/>
      </a:spcBef>
      <a:spcAft>
        <a:spcPct val="0"/>
      </a:spcAft>
      <a:defRPr sz="1900" b="1" kern="1200">
        <a:solidFill>
          <a:schemeClr val="tx1"/>
        </a:solidFill>
        <a:latin typeface="Arial" charset="0"/>
        <a:ea typeface="+mn-ea"/>
        <a:cs typeface="+mn-cs"/>
      </a:defRPr>
    </a:lvl1pPr>
    <a:lvl2pPr marL="457200" algn="l" rtl="0" eaLnBrk="0" fontAlgn="base" hangingPunct="0">
      <a:spcBef>
        <a:spcPct val="0"/>
      </a:spcBef>
      <a:spcAft>
        <a:spcPct val="0"/>
      </a:spcAft>
      <a:defRPr sz="1900" b="1" kern="1200">
        <a:solidFill>
          <a:schemeClr val="tx1"/>
        </a:solidFill>
        <a:latin typeface="Arial" charset="0"/>
        <a:ea typeface="+mn-ea"/>
        <a:cs typeface="+mn-cs"/>
      </a:defRPr>
    </a:lvl2pPr>
    <a:lvl3pPr marL="914400" algn="l" rtl="0" eaLnBrk="0" fontAlgn="base" hangingPunct="0">
      <a:spcBef>
        <a:spcPct val="0"/>
      </a:spcBef>
      <a:spcAft>
        <a:spcPct val="0"/>
      </a:spcAft>
      <a:defRPr sz="1900" b="1" kern="1200">
        <a:solidFill>
          <a:schemeClr val="tx1"/>
        </a:solidFill>
        <a:latin typeface="Arial" charset="0"/>
        <a:ea typeface="+mn-ea"/>
        <a:cs typeface="+mn-cs"/>
      </a:defRPr>
    </a:lvl3pPr>
    <a:lvl4pPr marL="1371600" algn="l" rtl="0" eaLnBrk="0" fontAlgn="base" hangingPunct="0">
      <a:spcBef>
        <a:spcPct val="0"/>
      </a:spcBef>
      <a:spcAft>
        <a:spcPct val="0"/>
      </a:spcAft>
      <a:defRPr sz="1900" b="1" kern="1200">
        <a:solidFill>
          <a:schemeClr val="tx1"/>
        </a:solidFill>
        <a:latin typeface="Arial" charset="0"/>
        <a:ea typeface="+mn-ea"/>
        <a:cs typeface="+mn-cs"/>
      </a:defRPr>
    </a:lvl4pPr>
    <a:lvl5pPr marL="1828800" algn="l" rtl="0" eaLnBrk="0" fontAlgn="base" hangingPunct="0">
      <a:spcBef>
        <a:spcPct val="0"/>
      </a:spcBef>
      <a:spcAft>
        <a:spcPct val="0"/>
      </a:spcAft>
      <a:defRPr sz="1900" b="1" kern="1200">
        <a:solidFill>
          <a:schemeClr val="tx1"/>
        </a:solidFill>
        <a:latin typeface="Arial" charset="0"/>
        <a:ea typeface="+mn-ea"/>
        <a:cs typeface="+mn-cs"/>
      </a:defRPr>
    </a:lvl5pPr>
    <a:lvl6pPr marL="2286000" algn="l" defTabSz="914400" rtl="0" eaLnBrk="1" latinLnBrk="0" hangingPunct="1">
      <a:defRPr sz="1900" b="1" kern="1200">
        <a:solidFill>
          <a:schemeClr val="tx1"/>
        </a:solidFill>
        <a:latin typeface="Arial" charset="0"/>
        <a:ea typeface="+mn-ea"/>
        <a:cs typeface="+mn-cs"/>
      </a:defRPr>
    </a:lvl6pPr>
    <a:lvl7pPr marL="2743200" algn="l" defTabSz="914400" rtl="0" eaLnBrk="1" latinLnBrk="0" hangingPunct="1">
      <a:defRPr sz="1900" b="1" kern="1200">
        <a:solidFill>
          <a:schemeClr val="tx1"/>
        </a:solidFill>
        <a:latin typeface="Arial" charset="0"/>
        <a:ea typeface="+mn-ea"/>
        <a:cs typeface="+mn-cs"/>
      </a:defRPr>
    </a:lvl7pPr>
    <a:lvl8pPr marL="3200400" algn="l" defTabSz="914400" rtl="0" eaLnBrk="1" latinLnBrk="0" hangingPunct="1">
      <a:defRPr sz="1900" b="1" kern="1200">
        <a:solidFill>
          <a:schemeClr val="tx1"/>
        </a:solidFill>
        <a:latin typeface="Arial" charset="0"/>
        <a:ea typeface="+mn-ea"/>
        <a:cs typeface="+mn-cs"/>
      </a:defRPr>
    </a:lvl8pPr>
    <a:lvl9pPr marL="3657600" algn="l" defTabSz="914400" rtl="0" eaLnBrk="1" latinLnBrk="0" hangingPunct="1">
      <a:defRPr sz="19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5F0E"/>
    <a:srgbClr val="FFFFFF"/>
    <a:srgbClr val="561F1E"/>
    <a:srgbClr val="FFCC66"/>
    <a:srgbClr val="FF6699"/>
    <a:srgbClr val="FF3300"/>
    <a:srgbClr val="003399"/>
    <a:srgbClr val="FFCC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10" autoAdjust="0"/>
    <p:restoredTop sz="94681" autoAdjust="0"/>
  </p:normalViewPr>
  <p:slideViewPr>
    <p:cSldViewPr>
      <p:cViewPr varScale="1">
        <p:scale>
          <a:sx n="114" d="100"/>
          <a:sy n="114" d="100"/>
        </p:scale>
        <p:origin x="216" y="102"/>
      </p:cViewPr>
      <p:guideLst>
        <p:guide orient="horz" pos="2160"/>
        <p:guide pos="3840"/>
      </p:guideLst>
    </p:cSldViewPr>
  </p:slideViewPr>
  <p:outlineViewPr>
    <p:cViewPr>
      <p:scale>
        <a:sx n="33" d="100"/>
        <a:sy n="33" d="100"/>
      </p:scale>
      <p:origin x="0" y="6270"/>
    </p:cViewPr>
  </p:outlineViewPr>
  <p:notesTextViewPr>
    <p:cViewPr>
      <p:scale>
        <a:sx n="100" d="100"/>
        <a:sy n="100" d="100"/>
      </p:scale>
      <p:origin x="0" y="0"/>
    </p:cViewPr>
  </p:notesTextViewPr>
  <p:sorterViewPr>
    <p:cViewPr>
      <p:scale>
        <a:sx n="66" d="100"/>
        <a:sy n="66" d="100"/>
      </p:scale>
      <p:origin x="0" y="3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1005D-152D-48B9-BF48-82EF1511495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10D6F5BA-69AC-481E-B07F-38DC0D37424F}">
      <dgm:prSet phldrT="[Text]" custT="1"/>
      <dgm:spPr/>
      <dgm:t>
        <a:bodyPr/>
        <a:lstStyle/>
        <a:p>
          <a:r>
            <a:rPr lang="en-US" sz="1800" dirty="0"/>
            <a:t>Marketing</a:t>
          </a:r>
        </a:p>
      </dgm:t>
    </dgm:pt>
    <dgm:pt modelId="{C9A443BD-9572-48A4-A1F9-301DB0F47CA4}" type="parTrans" cxnId="{1AF6E29E-684E-4F9F-A9A9-93EC530423CC}">
      <dgm:prSet/>
      <dgm:spPr/>
      <dgm:t>
        <a:bodyPr/>
        <a:lstStyle/>
        <a:p>
          <a:endParaRPr lang="en-US"/>
        </a:p>
      </dgm:t>
    </dgm:pt>
    <dgm:pt modelId="{4DC5719B-F208-4B6B-B89C-1899B7B9E90E}" type="sibTrans" cxnId="{1AF6E29E-684E-4F9F-A9A9-93EC530423CC}">
      <dgm:prSet/>
      <dgm:spPr/>
      <dgm:t>
        <a:bodyPr/>
        <a:lstStyle/>
        <a:p>
          <a:endParaRPr lang="en-US"/>
        </a:p>
      </dgm:t>
    </dgm:pt>
    <dgm:pt modelId="{B2BCD83E-1BEE-4CDA-AE46-CBC0B925A148}">
      <dgm:prSet phldrT="[Text]" custT="1"/>
      <dgm:spPr/>
      <dgm:t>
        <a:bodyPr/>
        <a:lstStyle/>
        <a:p>
          <a:r>
            <a:rPr lang="en-US" sz="1800" dirty="0"/>
            <a:t>Technology</a:t>
          </a:r>
        </a:p>
      </dgm:t>
    </dgm:pt>
    <dgm:pt modelId="{DC270785-7C9F-456B-B4BD-8BFDF46341DF}" type="parTrans" cxnId="{76D6E53B-9440-4CA4-B343-E2925D2C77D5}">
      <dgm:prSet/>
      <dgm:spPr/>
      <dgm:t>
        <a:bodyPr/>
        <a:lstStyle/>
        <a:p>
          <a:endParaRPr lang="en-US"/>
        </a:p>
      </dgm:t>
    </dgm:pt>
    <dgm:pt modelId="{99D5DD93-9525-4FA8-A309-AB7BDED881A5}" type="sibTrans" cxnId="{76D6E53B-9440-4CA4-B343-E2925D2C77D5}">
      <dgm:prSet/>
      <dgm:spPr/>
      <dgm:t>
        <a:bodyPr/>
        <a:lstStyle/>
        <a:p>
          <a:endParaRPr lang="en-US"/>
        </a:p>
      </dgm:t>
    </dgm:pt>
    <dgm:pt modelId="{31F6CCC2-D785-4559-89B2-DA764E973BA6}">
      <dgm:prSet phldrT="[Text]" custT="1"/>
      <dgm:spPr/>
      <dgm:t>
        <a:bodyPr/>
        <a:lstStyle/>
        <a:p>
          <a:r>
            <a:rPr lang="en-US" sz="1800" dirty="0"/>
            <a:t>Policy</a:t>
          </a:r>
        </a:p>
      </dgm:t>
    </dgm:pt>
    <dgm:pt modelId="{9FF2FA4B-D03B-4A50-811A-0EBD946BDA75}" type="parTrans" cxnId="{2C12D046-4D99-499E-87A6-F5F5DC615E50}">
      <dgm:prSet/>
      <dgm:spPr/>
      <dgm:t>
        <a:bodyPr/>
        <a:lstStyle/>
        <a:p>
          <a:endParaRPr lang="en-US"/>
        </a:p>
      </dgm:t>
    </dgm:pt>
    <dgm:pt modelId="{850A4380-B756-403A-8506-CC653BC3CDB3}" type="sibTrans" cxnId="{2C12D046-4D99-499E-87A6-F5F5DC615E50}">
      <dgm:prSet/>
      <dgm:spPr/>
      <dgm:t>
        <a:bodyPr/>
        <a:lstStyle/>
        <a:p>
          <a:endParaRPr lang="en-US"/>
        </a:p>
      </dgm:t>
    </dgm:pt>
    <dgm:pt modelId="{F55051F6-16E6-4007-A932-236F927832B1}">
      <dgm:prSet phldrT="[Text]" custT="1"/>
      <dgm:spPr/>
      <dgm:t>
        <a:bodyPr/>
        <a:lstStyle/>
        <a:p>
          <a:r>
            <a:rPr lang="en-US" sz="1800" dirty="0"/>
            <a:t>Quality</a:t>
          </a:r>
        </a:p>
      </dgm:t>
    </dgm:pt>
    <dgm:pt modelId="{24106C16-8D46-4967-961E-EAC1D7E4AEA0}" type="parTrans" cxnId="{C3066AB3-0137-49B8-81AE-50DD2B9716AC}">
      <dgm:prSet/>
      <dgm:spPr/>
      <dgm:t>
        <a:bodyPr/>
        <a:lstStyle/>
        <a:p>
          <a:endParaRPr lang="en-US"/>
        </a:p>
      </dgm:t>
    </dgm:pt>
    <dgm:pt modelId="{627FB1C8-8343-4409-8394-442653CB5585}" type="sibTrans" cxnId="{C3066AB3-0137-49B8-81AE-50DD2B9716AC}">
      <dgm:prSet/>
      <dgm:spPr/>
      <dgm:t>
        <a:bodyPr/>
        <a:lstStyle/>
        <a:p>
          <a:endParaRPr lang="en-US"/>
        </a:p>
      </dgm:t>
    </dgm:pt>
    <dgm:pt modelId="{D1348CA9-D597-48F1-AC27-0EC38E5D536C}">
      <dgm:prSet phldrT="[Text]" custT="1"/>
      <dgm:spPr/>
      <dgm:t>
        <a:bodyPr/>
        <a:lstStyle/>
        <a:p>
          <a:r>
            <a:rPr lang="en-US" sz="1800" dirty="0"/>
            <a:t>Capacity Building</a:t>
          </a:r>
        </a:p>
      </dgm:t>
    </dgm:pt>
    <dgm:pt modelId="{0A88F69F-FFFC-486B-9FB7-2F4B9868627D}" type="parTrans" cxnId="{B154927E-CE8D-4683-BBF8-791BA5D43EAA}">
      <dgm:prSet/>
      <dgm:spPr/>
      <dgm:t>
        <a:bodyPr/>
        <a:lstStyle/>
        <a:p>
          <a:endParaRPr lang="en-US"/>
        </a:p>
      </dgm:t>
    </dgm:pt>
    <dgm:pt modelId="{542B3BD2-74FD-40F9-AA57-729296D0655C}" type="sibTrans" cxnId="{B154927E-CE8D-4683-BBF8-791BA5D43EAA}">
      <dgm:prSet/>
      <dgm:spPr/>
      <dgm:t>
        <a:bodyPr/>
        <a:lstStyle/>
        <a:p>
          <a:endParaRPr lang="en-US"/>
        </a:p>
      </dgm:t>
    </dgm:pt>
    <dgm:pt modelId="{819EFC1D-155B-4CF3-8A56-99C187E2C402}">
      <dgm:prSet phldrT="[Text]" custT="1"/>
      <dgm:spPr/>
      <dgm:t>
        <a:bodyPr/>
        <a:lstStyle/>
        <a:p>
          <a:r>
            <a:rPr lang="en-US" sz="1800" dirty="0"/>
            <a:t>Human Resource</a:t>
          </a:r>
        </a:p>
      </dgm:t>
    </dgm:pt>
    <dgm:pt modelId="{2985711B-E819-4AE2-A4BD-B20356B3E08D}" type="parTrans" cxnId="{ADA7F296-B14A-43E2-BBB3-AC4FC6380672}">
      <dgm:prSet/>
      <dgm:spPr/>
      <dgm:t>
        <a:bodyPr/>
        <a:lstStyle/>
        <a:p>
          <a:endParaRPr lang="en-US"/>
        </a:p>
      </dgm:t>
    </dgm:pt>
    <dgm:pt modelId="{6CC56243-88BB-403F-AC54-182B0EA04669}" type="sibTrans" cxnId="{ADA7F296-B14A-43E2-BBB3-AC4FC6380672}">
      <dgm:prSet/>
      <dgm:spPr/>
      <dgm:t>
        <a:bodyPr/>
        <a:lstStyle/>
        <a:p>
          <a:endParaRPr lang="en-US"/>
        </a:p>
      </dgm:t>
    </dgm:pt>
    <dgm:pt modelId="{F4DBCCF8-6940-458D-8E9E-8A5B493572F2}">
      <dgm:prSet phldrT="[Text]" custT="1"/>
      <dgm:spPr/>
      <dgm:t>
        <a:bodyPr/>
        <a:lstStyle/>
        <a:p>
          <a:r>
            <a:rPr lang="en-US" sz="1800" dirty="0"/>
            <a:t>Business Process Management</a:t>
          </a:r>
        </a:p>
      </dgm:t>
    </dgm:pt>
    <dgm:pt modelId="{B602A35A-5CAA-45D8-9602-6C27FAC750AA}" type="parTrans" cxnId="{893EEB42-238D-47F2-A737-BA9D4F243C11}">
      <dgm:prSet/>
      <dgm:spPr/>
      <dgm:t>
        <a:bodyPr/>
        <a:lstStyle/>
        <a:p>
          <a:endParaRPr lang="en-US"/>
        </a:p>
      </dgm:t>
    </dgm:pt>
    <dgm:pt modelId="{864849D6-0DD2-4407-8902-2057FC77A387}" type="sibTrans" cxnId="{893EEB42-238D-47F2-A737-BA9D4F243C11}">
      <dgm:prSet/>
      <dgm:spPr/>
      <dgm:t>
        <a:bodyPr/>
        <a:lstStyle/>
        <a:p>
          <a:endParaRPr lang="en-US"/>
        </a:p>
      </dgm:t>
    </dgm:pt>
    <dgm:pt modelId="{CF2E85A3-8C25-4FA8-A96C-5F50790E7A52}">
      <dgm:prSet phldrT="[Text]" custT="1"/>
      <dgm:spPr/>
      <dgm:t>
        <a:bodyPr/>
        <a:lstStyle/>
        <a:p>
          <a:r>
            <a:rPr lang="en-US" sz="1800" dirty="0"/>
            <a:t>Entrepreneurship</a:t>
          </a:r>
        </a:p>
      </dgm:t>
    </dgm:pt>
    <dgm:pt modelId="{17FA165D-5A9E-4EFD-983D-1EFD3831C486}" type="parTrans" cxnId="{202CE478-400C-4EB0-BAE0-43B95A4626E0}">
      <dgm:prSet/>
      <dgm:spPr/>
      <dgm:t>
        <a:bodyPr/>
        <a:lstStyle/>
        <a:p>
          <a:endParaRPr lang="en-US"/>
        </a:p>
      </dgm:t>
    </dgm:pt>
    <dgm:pt modelId="{6219476E-8AF6-4531-9936-6A7699323BB7}" type="sibTrans" cxnId="{202CE478-400C-4EB0-BAE0-43B95A4626E0}">
      <dgm:prSet/>
      <dgm:spPr/>
      <dgm:t>
        <a:bodyPr/>
        <a:lstStyle/>
        <a:p>
          <a:endParaRPr lang="en-US"/>
        </a:p>
      </dgm:t>
    </dgm:pt>
    <dgm:pt modelId="{753397A4-7169-45B9-A610-5E4A51134078}">
      <dgm:prSet phldrT="[Text]" custT="1"/>
      <dgm:spPr/>
      <dgm:t>
        <a:bodyPr/>
        <a:lstStyle/>
        <a:p>
          <a:r>
            <a:rPr lang="en-US" sz="1800" dirty="0"/>
            <a:t>Regional Development</a:t>
          </a:r>
        </a:p>
      </dgm:t>
    </dgm:pt>
    <dgm:pt modelId="{FC5CAD44-8F59-44AF-829D-5D6118813F8F}" type="parTrans" cxnId="{5885BBB4-DD5D-4D96-B6B5-29E8DA1B30AC}">
      <dgm:prSet/>
      <dgm:spPr/>
      <dgm:t>
        <a:bodyPr/>
        <a:lstStyle/>
        <a:p>
          <a:endParaRPr lang="en-US"/>
        </a:p>
      </dgm:t>
    </dgm:pt>
    <dgm:pt modelId="{194E8781-A693-4F33-B3AC-A3B150BCB387}" type="sibTrans" cxnId="{5885BBB4-DD5D-4D96-B6B5-29E8DA1B30AC}">
      <dgm:prSet/>
      <dgm:spPr/>
      <dgm:t>
        <a:bodyPr/>
        <a:lstStyle/>
        <a:p>
          <a:endParaRPr lang="en-US"/>
        </a:p>
      </dgm:t>
    </dgm:pt>
    <dgm:pt modelId="{06601F21-F005-4061-8856-D30BDBCCA088}">
      <dgm:prSet phldrT="[Text]" custT="1"/>
      <dgm:spPr/>
      <dgm:t>
        <a:bodyPr/>
        <a:lstStyle/>
        <a:p>
          <a:r>
            <a:rPr lang="en-US" sz="1800" dirty="0"/>
            <a:t>Innovation</a:t>
          </a:r>
        </a:p>
      </dgm:t>
    </dgm:pt>
    <dgm:pt modelId="{CEAAD162-1980-487C-B318-D9EA23B20F98}" type="parTrans" cxnId="{D769892D-CD73-44CD-B2CA-E514FF9CB882}">
      <dgm:prSet/>
      <dgm:spPr/>
      <dgm:t>
        <a:bodyPr/>
        <a:lstStyle/>
        <a:p>
          <a:endParaRPr lang="en-US"/>
        </a:p>
      </dgm:t>
    </dgm:pt>
    <dgm:pt modelId="{429E3FCF-3868-4DB3-92AF-F5243E2FD5FB}" type="sibTrans" cxnId="{D769892D-CD73-44CD-B2CA-E514FF9CB882}">
      <dgm:prSet/>
      <dgm:spPr/>
      <dgm:t>
        <a:bodyPr/>
        <a:lstStyle/>
        <a:p>
          <a:endParaRPr lang="en-US"/>
        </a:p>
      </dgm:t>
    </dgm:pt>
    <dgm:pt modelId="{630F8C33-8C54-45A4-ADA1-9E33E36550FF}" type="pres">
      <dgm:prSet presAssocID="{7211005D-152D-48B9-BF48-82EF1511495B}" presName="linear" presStyleCnt="0">
        <dgm:presLayoutVars>
          <dgm:dir/>
          <dgm:animLvl val="lvl"/>
          <dgm:resizeHandles val="exact"/>
        </dgm:presLayoutVars>
      </dgm:prSet>
      <dgm:spPr/>
    </dgm:pt>
    <dgm:pt modelId="{ACF35FDA-272C-44A9-A618-D1392206DFC5}" type="pres">
      <dgm:prSet presAssocID="{10D6F5BA-69AC-481E-B07F-38DC0D37424F}" presName="parentLin" presStyleCnt="0"/>
      <dgm:spPr/>
    </dgm:pt>
    <dgm:pt modelId="{6FED1400-ACF7-4CC4-8C2A-E662E7B039F5}" type="pres">
      <dgm:prSet presAssocID="{10D6F5BA-69AC-481E-B07F-38DC0D37424F}" presName="parentLeftMargin" presStyleLbl="node1" presStyleIdx="0" presStyleCnt="10"/>
      <dgm:spPr/>
    </dgm:pt>
    <dgm:pt modelId="{18EA920A-A9B1-411C-BBC0-2C587CE32789}" type="pres">
      <dgm:prSet presAssocID="{10D6F5BA-69AC-481E-B07F-38DC0D37424F}" presName="parentText" presStyleLbl="node1" presStyleIdx="0" presStyleCnt="10">
        <dgm:presLayoutVars>
          <dgm:chMax val="0"/>
          <dgm:bulletEnabled val="1"/>
        </dgm:presLayoutVars>
      </dgm:prSet>
      <dgm:spPr/>
    </dgm:pt>
    <dgm:pt modelId="{9785445F-FA87-44AE-A5BC-D6E1AE6ACAE8}" type="pres">
      <dgm:prSet presAssocID="{10D6F5BA-69AC-481E-B07F-38DC0D37424F}" presName="negativeSpace" presStyleCnt="0"/>
      <dgm:spPr/>
    </dgm:pt>
    <dgm:pt modelId="{8452C083-207C-414C-AA89-7FF48B4D1608}" type="pres">
      <dgm:prSet presAssocID="{10D6F5BA-69AC-481E-B07F-38DC0D37424F}" presName="childText" presStyleLbl="conFgAcc1" presStyleIdx="0" presStyleCnt="10">
        <dgm:presLayoutVars>
          <dgm:bulletEnabled val="1"/>
        </dgm:presLayoutVars>
      </dgm:prSet>
      <dgm:spPr/>
    </dgm:pt>
    <dgm:pt modelId="{F75F58E1-26EB-4B4F-AF89-86ECE7EB418E}" type="pres">
      <dgm:prSet presAssocID="{4DC5719B-F208-4B6B-B89C-1899B7B9E90E}" presName="spaceBetweenRectangles" presStyleCnt="0"/>
      <dgm:spPr/>
    </dgm:pt>
    <dgm:pt modelId="{28869D3D-8F64-46E4-95B2-B0317E85C164}" type="pres">
      <dgm:prSet presAssocID="{B2BCD83E-1BEE-4CDA-AE46-CBC0B925A148}" presName="parentLin" presStyleCnt="0"/>
      <dgm:spPr/>
    </dgm:pt>
    <dgm:pt modelId="{C5343D93-827D-471D-BB94-D6D683960E58}" type="pres">
      <dgm:prSet presAssocID="{B2BCD83E-1BEE-4CDA-AE46-CBC0B925A148}" presName="parentLeftMargin" presStyleLbl="node1" presStyleIdx="0" presStyleCnt="10"/>
      <dgm:spPr/>
    </dgm:pt>
    <dgm:pt modelId="{32FA3795-B08C-462F-B047-79CA008CF3AD}" type="pres">
      <dgm:prSet presAssocID="{B2BCD83E-1BEE-4CDA-AE46-CBC0B925A148}" presName="parentText" presStyleLbl="node1" presStyleIdx="1" presStyleCnt="10">
        <dgm:presLayoutVars>
          <dgm:chMax val="0"/>
          <dgm:bulletEnabled val="1"/>
        </dgm:presLayoutVars>
      </dgm:prSet>
      <dgm:spPr/>
    </dgm:pt>
    <dgm:pt modelId="{9109440E-C209-4032-8EDC-BF86F2EE13E0}" type="pres">
      <dgm:prSet presAssocID="{B2BCD83E-1BEE-4CDA-AE46-CBC0B925A148}" presName="negativeSpace" presStyleCnt="0"/>
      <dgm:spPr/>
    </dgm:pt>
    <dgm:pt modelId="{9C2E9637-3289-4007-B73D-88E8175E4BEB}" type="pres">
      <dgm:prSet presAssocID="{B2BCD83E-1BEE-4CDA-AE46-CBC0B925A148}" presName="childText" presStyleLbl="conFgAcc1" presStyleIdx="1" presStyleCnt="10">
        <dgm:presLayoutVars>
          <dgm:bulletEnabled val="1"/>
        </dgm:presLayoutVars>
      </dgm:prSet>
      <dgm:spPr/>
    </dgm:pt>
    <dgm:pt modelId="{E4EEF525-062F-4BE6-9E36-028DC6DB20E8}" type="pres">
      <dgm:prSet presAssocID="{99D5DD93-9525-4FA8-A309-AB7BDED881A5}" presName="spaceBetweenRectangles" presStyleCnt="0"/>
      <dgm:spPr/>
    </dgm:pt>
    <dgm:pt modelId="{958698A1-4C56-4392-B757-667EF9D54259}" type="pres">
      <dgm:prSet presAssocID="{06601F21-F005-4061-8856-D30BDBCCA088}" presName="parentLin" presStyleCnt="0"/>
      <dgm:spPr/>
    </dgm:pt>
    <dgm:pt modelId="{2751E419-BA09-48D9-B569-DA8AF398FA05}" type="pres">
      <dgm:prSet presAssocID="{06601F21-F005-4061-8856-D30BDBCCA088}" presName="parentLeftMargin" presStyleLbl="node1" presStyleIdx="1" presStyleCnt="10"/>
      <dgm:spPr/>
    </dgm:pt>
    <dgm:pt modelId="{A4C3FE36-2930-4A51-89A7-8B519E107EB6}" type="pres">
      <dgm:prSet presAssocID="{06601F21-F005-4061-8856-D30BDBCCA088}" presName="parentText" presStyleLbl="node1" presStyleIdx="2" presStyleCnt="10">
        <dgm:presLayoutVars>
          <dgm:chMax val="0"/>
          <dgm:bulletEnabled val="1"/>
        </dgm:presLayoutVars>
      </dgm:prSet>
      <dgm:spPr/>
    </dgm:pt>
    <dgm:pt modelId="{05A1C71B-78E0-4DA9-BC17-9D51234C0BC3}" type="pres">
      <dgm:prSet presAssocID="{06601F21-F005-4061-8856-D30BDBCCA088}" presName="negativeSpace" presStyleCnt="0"/>
      <dgm:spPr/>
    </dgm:pt>
    <dgm:pt modelId="{82775E7F-2882-4D6B-939B-FBDCDA30501D}" type="pres">
      <dgm:prSet presAssocID="{06601F21-F005-4061-8856-D30BDBCCA088}" presName="childText" presStyleLbl="conFgAcc1" presStyleIdx="2" presStyleCnt="10">
        <dgm:presLayoutVars>
          <dgm:bulletEnabled val="1"/>
        </dgm:presLayoutVars>
      </dgm:prSet>
      <dgm:spPr/>
    </dgm:pt>
    <dgm:pt modelId="{2570A4BB-E7F2-474C-B2C6-CD3F81CB8C92}" type="pres">
      <dgm:prSet presAssocID="{429E3FCF-3868-4DB3-92AF-F5243E2FD5FB}" presName="spaceBetweenRectangles" presStyleCnt="0"/>
      <dgm:spPr/>
    </dgm:pt>
    <dgm:pt modelId="{D89BA144-1EEA-48D3-9029-DB9EBD9AC72F}" type="pres">
      <dgm:prSet presAssocID="{F55051F6-16E6-4007-A932-236F927832B1}" presName="parentLin" presStyleCnt="0"/>
      <dgm:spPr/>
    </dgm:pt>
    <dgm:pt modelId="{7C68C47E-1302-4B32-8E3F-978282176451}" type="pres">
      <dgm:prSet presAssocID="{F55051F6-16E6-4007-A932-236F927832B1}" presName="parentLeftMargin" presStyleLbl="node1" presStyleIdx="2" presStyleCnt="10"/>
      <dgm:spPr/>
    </dgm:pt>
    <dgm:pt modelId="{00E32CDC-5112-412B-B778-CA95462C31A7}" type="pres">
      <dgm:prSet presAssocID="{F55051F6-16E6-4007-A932-236F927832B1}" presName="parentText" presStyleLbl="node1" presStyleIdx="3" presStyleCnt="10">
        <dgm:presLayoutVars>
          <dgm:chMax val="0"/>
          <dgm:bulletEnabled val="1"/>
        </dgm:presLayoutVars>
      </dgm:prSet>
      <dgm:spPr/>
    </dgm:pt>
    <dgm:pt modelId="{EB2B4C63-3A79-4DF2-BAFA-5271B28700A3}" type="pres">
      <dgm:prSet presAssocID="{F55051F6-16E6-4007-A932-236F927832B1}" presName="negativeSpace" presStyleCnt="0"/>
      <dgm:spPr/>
    </dgm:pt>
    <dgm:pt modelId="{BC631126-319A-4D0F-A43E-6BB4C58F55BC}" type="pres">
      <dgm:prSet presAssocID="{F55051F6-16E6-4007-A932-236F927832B1}" presName="childText" presStyleLbl="conFgAcc1" presStyleIdx="3" presStyleCnt="10">
        <dgm:presLayoutVars>
          <dgm:bulletEnabled val="1"/>
        </dgm:presLayoutVars>
      </dgm:prSet>
      <dgm:spPr/>
    </dgm:pt>
    <dgm:pt modelId="{1E80AA9E-B8B0-415F-93CE-1BA72C72F567}" type="pres">
      <dgm:prSet presAssocID="{627FB1C8-8343-4409-8394-442653CB5585}" presName="spaceBetweenRectangles" presStyleCnt="0"/>
      <dgm:spPr/>
    </dgm:pt>
    <dgm:pt modelId="{E69C1C96-7E67-4F4E-94CB-ED83341D3289}" type="pres">
      <dgm:prSet presAssocID="{D1348CA9-D597-48F1-AC27-0EC38E5D536C}" presName="parentLin" presStyleCnt="0"/>
      <dgm:spPr/>
    </dgm:pt>
    <dgm:pt modelId="{F310847B-4222-4BEB-94D5-FA52F09976D4}" type="pres">
      <dgm:prSet presAssocID="{D1348CA9-D597-48F1-AC27-0EC38E5D536C}" presName="parentLeftMargin" presStyleLbl="node1" presStyleIdx="3" presStyleCnt="10"/>
      <dgm:spPr/>
    </dgm:pt>
    <dgm:pt modelId="{F7BA319C-CE07-4B77-9C7D-95B54D74C59C}" type="pres">
      <dgm:prSet presAssocID="{D1348CA9-D597-48F1-AC27-0EC38E5D536C}" presName="parentText" presStyleLbl="node1" presStyleIdx="4" presStyleCnt="10">
        <dgm:presLayoutVars>
          <dgm:chMax val="0"/>
          <dgm:bulletEnabled val="1"/>
        </dgm:presLayoutVars>
      </dgm:prSet>
      <dgm:spPr/>
    </dgm:pt>
    <dgm:pt modelId="{0A72956C-1B90-4CC8-954F-25E8974BEEF7}" type="pres">
      <dgm:prSet presAssocID="{D1348CA9-D597-48F1-AC27-0EC38E5D536C}" presName="negativeSpace" presStyleCnt="0"/>
      <dgm:spPr/>
    </dgm:pt>
    <dgm:pt modelId="{8B8434CF-EEC4-4073-AC47-4225F8F0009D}" type="pres">
      <dgm:prSet presAssocID="{D1348CA9-D597-48F1-AC27-0EC38E5D536C}" presName="childText" presStyleLbl="conFgAcc1" presStyleIdx="4" presStyleCnt="10">
        <dgm:presLayoutVars>
          <dgm:bulletEnabled val="1"/>
        </dgm:presLayoutVars>
      </dgm:prSet>
      <dgm:spPr/>
    </dgm:pt>
    <dgm:pt modelId="{114D5030-3EEA-4EDE-A6DF-BA8CE305E00D}" type="pres">
      <dgm:prSet presAssocID="{542B3BD2-74FD-40F9-AA57-729296D0655C}" presName="spaceBetweenRectangles" presStyleCnt="0"/>
      <dgm:spPr/>
    </dgm:pt>
    <dgm:pt modelId="{2665B9E1-7C3D-4E12-BBEE-2DAE5A4B94DA}" type="pres">
      <dgm:prSet presAssocID="{819EFC1D-155B-4CF3-8A56-99C187E2C402}" presName="parentLin" presStyleCnt="0"/>
      <dgm:spPr/>
    </dgm:pt>
    <dgm:pt modelId="{4B49FF4A-F56A-4F8D-88BA-25A04B5ACBB7}" type="pres">
      <dgm:prSet presAssocID="{819EFC1D-155B-4CF3-8A56-99C187E2C402}" presName="parentLeftMargin" presStyleLbl="node1" presStyleIdx="4" presStyleCnt="10"/>
      <dgm:spPr/>
    </dgm:pt>
    <dgm:pt modelId="{DB88019F-71C0-4B14-9AA8-48A666A017A3}" type="pres">
      <dgm:prSet presAssocID="{819EFC1D-155B-4CF3-8A56-99C187E2C402}" presName="parentText" presStyleLbl="node1" presStyleIdx="5" presStyleCnt="10">
        <dgm:presLayoutVars>
          <dgm:chMax val="0"/>
          <dgm:bulletEnabled val="1"/>
        </dgm:presLayoutVars>
      </dgm:prSet>
      <dgm:spPr/>
    </dgm:pt>
    <dgm:pt modelId="{8B5C6A97-9C8C-4ACC-9E49-E368E9D4D103}" type="pres">
      <dgm:prSet presAssocID="{819EFC1D-155B-4CF3-8A56-99C187E2C402}" presName="negativeSpace" presStyleCnt="0"/>
      <dgm:spPr/>
    </dgm:pt>
    <dgm:pt modelId="{B137D4CA-49D1-4F31-A274-AC6020209276}" type="pres">
      <dgm:prSet presAssocID="{819EFC1D-155B-4CF3-8A56-99C187E2C402}" presName="childText" presStyleLbl="conFgAcc1" presStyleIdx="5" presStyleCnt="10">
        <dgm:presLayoutVars>
          <dgm:bulletEnabled val="1"/>
        </dgm:presLayoutVars>
      </dgm:prSet>
      <dgm:spPr/>
    </dgm:pt>
    <dgm:pt modelId="{5AA5C61B-0530-4890-BF2A-136F6F65119E}" type="pres">
      <dgm:prSet presAssocID="{6CC56243-88BB-403F-AC54-182B0EA04669}" presName="spaceBetweenRectangles" presStyleCnt="0"/>
      <dgm:spPr/>
    </dgm:pt>
    <dgm:pt modelId="{EEA052BF-E7C2-46E6-A93F-2E0B6ABC557C}" type="pres">
      <dgm:prSet presAssocID="{F4DBCCF8-6940-458D-8E9E-8A5B493572F2}" presName="parentLin" presStyleCnt="0"/>
      <dgm:spPr/>
    </dgm:pt>
    <dgm:pt modelId="{C101BDBA-65D0-4AF5-AC33-6DEEF94E211F}" type="pres">
      <dgm:prSet presAssocID="{F4DBCCF8-6940-458D-8E9E-8A5B493572F2}" presName="parentLeftMargin" presStyleLbl="node1" presStyleIdx="5" presStyleCnt="10"/>
      <dgm:spPr/>
    </dgm:pt>
    <dgm:pt modelId="{60870EBF-764F-4F36-8647-4FC7376561A3}" type="pres">
      <dgm:prSet presAssocID="{F4DBCCF8-6940-458D-8E9E-8A5B493572F2}" presName="parentText" presStyleLbl="node1" presStyleIdx="6" presStyleCnt="10">
        <dgm:presLayoutVars>
          <dgm:chMax val="0"/>
          <dgm:bulletEnabled val="1"/>
        </dgm:presLayoutVars>
      </dgm:prSet>
      <dgm:spPr/>
    </dgm:pt>
    <dgm:pt modelId="{5C4FDEDF-4252-4B33-996A-A55CF43D3C6B}" type="pres">
      <dgm:prSet presAssocID="{F4DBCCF8-6940-458D-8E9E-8A5B493572F2}" presName="negativeSpace" presStyleCnt="0"/>
      <dgm:spPr/>
    </dgm:pt>
    <dgm:pt modelId="{146B6CDD-4C95-463B-851A-567ED0985273}" type="pres">
      <dgm:prSet presAssocID="{F4DBCCF8-6940-458D-8E9E-8A5B493572F2}" presName="childText" presStyleLbl="conFgAcc1" presStyleIdx="6" presStyleCnt="10">
        <dgm:presLayoutVars>
          <dgm:bulletEnabled val="1"/>
        </dgm:presLayoutVars>
      </dgm:prSet>
      <dgm:spPr/>
    </dgm:pt>
    <dgm:pt modelId="{E61AE1E0-A397-4156-BCB5-C2C15C7EE9C3}" type="pres">
      <dgm:prSet presAssocID="{864849D6-0DD2-4407-8902-2057FC77A387}" presName="spaceBetweenRectangles" presStyleCnt="0"/>
      <dgm:spPr/>
    </dgm:pt>
    <dgm:pt modelId="{90C61EE2-3BA6-4EAD-94C4-DB21F7D1547C}" type="pres">
      <dgm:prSet presAssocID="{CF2E85A3-8C25-4FA8-A96C-5F50790E7A52}" presName="parentLin" presStyleCnt="0"/>
      <dgm:spPr/>
    </dgm:pt>
    <dgm:pt modelId="{34FC03F3-0CB3-4D9D-911D-E096700F73EB}" type="pres">
      <dgm:prSet presAssocID="{CF2E85A3-8C25-4FA8-A96C-5F50790E7A52}" presName="parentLeftMargin" presStyleLbl="node1" presStyleIdx="6" presStyleCnt="10"/>
      <dgm:spPr/>
    </dgm:pt>
    <dgm:pt modelId="{6E3539BD-B263-4720-9FF5-32ADB0DC1A09}" type="pres">
      <dgm:prSet presAssocID="{CF2E85A3-8C25-4FA8-A96C-5F50790E7A52}" presName="parentText" presStyleLbl="node1" presStyleIdx="7" presStyleCnt="10">
        <dgm:presLayoutVars>
          <dgm:chMax val="0"/>
          <dgm:bulletEnabled val="1"/>
        </dgm:presLayoutVars>
      </dgm:prSet>
      <dgm:spPr/>
    </dgm:pt>
    <dgm:pt modelId="{ABC8CADF-C8DC-47E5-B07A-3ABEED7010ED}" type="pres">
      <dgm:prSet presAssocID="{CF2E85A3-8C25-4FA8-A96C-5F50790E7A52}" presName="negativeSpace" presStyleCnt="0"/>
      <dgm:spPr/>
    </dgm:pt>
    <dgm:pt modelId="{B56A8458-F37D-4695-9A07-1F1044ABED5D}" type="pres">
      <dgm:prSet presAssocID="{CF2E85A3-8C25-4FA8-A96C-5F50790E7A52}" presName="childText" presStyleLbl="conFgAcc1" presStyleIdx="7" presStyleCnt="10">
        <dgm:presLayoutVars>
          <dgm:bulletEnabled val="1"/>
        </dgm:presLayoutVars>
      </dgm:prSet>
      <dgm:spPr/>
    </dgm:pt>
    <dgm:pt modelId="{EB0F8A5E-D099-43F4-9931-03629AC564C0}" type="pres">
      <dgm:prSet presAssocID="{6219476E-8AF6-4531-9936-6A7699323BB7}" presName="spaceBetweenRectangles" presStyleCnt="0"/>
      <dgm:spPr/>
    </dgm:pt>
    <dgm:pt modelId="{CB80B4E6-98EA-4778-91E6-0268ED251BD3}" type="pres">
      <dgm:prSet presAssocID="{753397A4-7169-45B9-A610-5E4A51134078}" presName="parentLin" presStyleCnt="0"/>
      <dgm:spPr/>
    </dgm:pt>
    <dgm:pt modelId="{EC999DAA-CD57-46FC-9E4F-4B90FB309AD5}" type="pres">
      <dgm:prSet presAssocID="{753397A4-7169-45B9-A610-5E4A51134078}" presName="parentLeftMargin" presStyleLbl="node1" presStyleIdx="7" presStyleCnt="10"/>
      <dgm:spPr/>
    </dgm:pt>
    <dgm:pt modelId="{B2C76EB3-AEC6-4AC1-962A-AC3E652CC09A}" type="pres">
      <dgm:prSet presAssocID="{753397A4-7169-45B9-A610-5E4A51134078}" presName="parentText" presStyleLbl="node1" presStyleIdx="8" presStyleCnt="10">
        <dgm:presLayoutVars>
          <dgm:chMax val="0"/>
          <dgm:bulletEnabled val="1"/>
        </dgm:presLayoutVars>
      </dgm:prSet>
      <dgm:spPr/>
    </dgm:pt>
    <dgm:pt modelId="{1405073B-23B7-47C7-91CE-E5ACD43B2C75}" type="pres">
      <dgm:prSet presAssocID="{753397A4-7169-45B9-A610-5E4A51134078}" presName="negativeSpace" presStyleCnt="0"/>
      <dgm:spPr/>
    </dgm:pt>
    <dgm:pt modelId="{D76EC428-8921-4447-BCB6-DFF5382635A1}" type="pres">
      <dgm:prSet presAssocID="{753397A4-7169-45B9-A610-5E4A51134078}" presName="childText" presStyleLbl="conFgAcc1" presStyleIdx="8" presStyleCnt="10">
        <dgm:presLayoutVars>
          <dgm:bulletEnabled val="1"/>
        </dgm:presLayoutVars>
      </dgm:prSet>
      <dgm:spPr/>
    </dgm:pt>
    <dgm:pt modelId="{F4BD8F73-789C-4DF1-B7D1-88CEF3E1F642}" type="pres">
      <dgm:prSet presAssocID="{194E8781-A693-4F33-B3AC-A3B150BCB387}" presName="spaceBetweenRectangles" presStyleCnt="0"/>
      <dgm:spPr/>
    </dgm:pt>
    <dgm:pt modelId="{2B20A120-D3E8-4A16-92EF-5179502CDFC6}" type="pres">
      <dgm:prSet presAssocID="{31F6CCC2-D785-4559-89B2-DA764E973BA6}" presName="parentLin" presStyleCnt="0"/>
      <dgm:spPr/>
    </dgm:pt>
    <dgm:pt modelId="{429C6819-2B95-484E-9C3F-3263EB667BC8}" type="pres">
      <dgm:prSet presAssocID="{31F6CCC2-D785-4559-89B2-DA764E973BA6}" presName="parentLeftMargin" presStyleLbl="node1" presStyleIdx="8" presStyleCnt="10"/>
      <dgm:spPr/>
    </dgm:pt>
    <dgm:pt modelId="{1ECA6DA3-1BB3-40A2-977C-8A0A7CE139F3}" type="pres">
      <dgm:prSet presAssocID="{31F6CCC2-D785-4559-89B2-DA764E973BA6}" presName="parentText" presStyleLbl="node1" presStyleIdx="9" presStyleCnt="10">
        <dgm:presLayoutVars>
          <dgm:chMax val="0"/>
          <dgm:bulletEnabled val="1"/>
        </dgm:presLayoutVars>
      </dgm:prSet>
      <dgm:spPr/>
    </dgm:pt>
    <dgm:pt modelId="{C92FF49D-9A73-473C-9B5C-139B9AB5A6E7}" type="pres">
      <dgm:prSet presAssocID="{31F6CCC2-D785-4559-89B2-DA764E973BA6}" presName="negativeSpace" presStyleCnt="0"/>
      <dgm:spPr/>
    </dgm:pt>
    <dgm:pt modelId="{4B3793ED-7B0D-4A84-ABF1-E61708A068B1}" type="pres">
      <dgm:prSet presAssocID="{31F6CCC2-D785-4559-89B2-DA764E973BA6}" presName="childText" presStyleLbl="conFgAcc1" presStyleIdx="9" presStyleCnt="10">
        <dgm:presLayoutVars>
          <dgm:bulletEnabled val="1"/>
        </dgm:presLayoutVars>
      </dgm:prSet>
      <dgm:spPr/>
    </dgm:pt>
  </dgm:ptLst>
  <dgm:cxnLst>
    <dgm:cxn modelId="{D114EF1A-F07D-4B84-AE67-7B78763ACDCD}" type="presOf" srcId="{06601F21-F005-4061-8856-D30BDBCCA088}" destId="{A4C3FE36-2930-4A51-89A7-8B519E107EB6}" srcOrd="1" destOrd="0" presId="urn:microsoft.com/office/officeart/2005/8/layout/list1"/>
    <dgm:cxn modelId="{669B6422-D844-428C-8F2F-B5961C0C5FFB}" type="presOf" srcId="{CF2E85A3-8C25-4FA8-A96C-5F50790E7A52}" destId="{6E3539BD-B263-4720-9FF5-32ADB0DC1A09}" srcOrd="1" destOrd="0" presId="urn:microsoft.com/office/officeart/2005/8/layout/list1"/>
    <dgm:cxn modelId="{7648D626-3673-4092-B648-B3C4E1B2D02B}" type="presOf" srcId="{D1348CA9-D597-48F1-AC27-0EC38E5D536C}" destId="{F7BA319C-CE07-4B77-9C7D-95B54D74C59C}" srcOrd="1" destOrd="0" presId="urn:microsoft.com/office/officeart/2005/8/layout/list1"/>
    <dgm:cxn modelId="{AF260D2D-AA17-4E68-BE6A-592D006997BE}" type="presOf" srcId="{CF2E85A3-8C25-4FA8-A96C-5F50790E7A52}" destId="{34FC03F3-0CB3-4D9D-911D-E096700F73EB}" srcOrd="0" destOrd="0" presId="urn:microsoft.com/office/officeart/2005/8/layout/list1"/>
    <dgm:cxn modelId="{D769892D-CD73-44CD-B2CA-E514FF9CB882}" srcId="{7211005D-152D-48B9-BF48-82EF1511495B}" destId="{06601F21-F005-4061-8856-D30BDBCCA088}" srcOrd="2" destOrd="0" parTransId="{CEAAD162-1980-487C-B318-D9EA23B20F98}" sibTransId="{429E3FCF-3868-4DB3-92AF-F5243E2FD5FB}"/>
    <dgm:cxn modelId="{76D6E53B-9440-4CA4-B343-E2925D2C77D5}" srcId="{7211005D-152D-48B9-BF48-82EF1511495B}" destId="{B2BCD83E-1BEE-4CDA-AE46-CBC0B925A148}" srcOrd="1" destOrd="0" parTransId="{DC270785-7C9F-456B-B4BD-8BFDF46341DF}" sibTransId="{99D5DD93-9525-4FA8-A309-AB7BDED881A5}"/>
    <dgm:cxn modelId="{C249953F-9169-4BBF-B1A2-08CB2838316F}" type="presOf" srcId="{753397A4-7169-45B9-A610-5E4A51134078}" destId="{EC999DAA-CD57-46FC-9E4F-4B90FB309AD5}" srcOrd="0" destOrd="0" presId="urn:microsoft.com/office/officeart/2005/8/layout/list1"/>
    <dgm:cxn modelId="{893EEB42-238D-47F2-A737-BA9D4F243C11}" srcId="{7211005D-152D-48B9-BF48-82EF1511495B}" destId="{F4DBCCF8-6940-458D-8E9E-8A5B493572F2}" srcOrd="6" destOrd="0" parTransId="{B602A35A-5CAA-45D8-9602-6C27FAC750AA}" sibTransId="{864849D6-0DD2-4407-8902-2057FC77A387}"/>
    <dgm:cxn modelId="{2C12D046-4D99-499E-87A6-F5F5DC615E50}" srcId="{7211005D-152D-48B9-BF48-82EF1511495B}" destId="{31F6CCC2-D785-4559-89B2-DA764E973BA6}" srcOrd="9" destOrd="0" parTransId="{9FF2FA4B-D03B-4A50-811A-0EBD946BDA75}" sibTransId="{850A4380-B756-403A-8506-CC653BC3CDB3}"/>
    <dgm:cxn modelId="{0E69496F-D080-4EC8-B8E1-474EDFE41781}" type="presOf" srcId="{7211005D-152D-48B9-BF48-82EF1511495B}" destId="{630F8C33-8C54-45A4-ADA1-9E33E36550FF}" srcOrd="0" destOrd="0" presId="urn:microsoft.com/office/officeart/2005/8/layout/list1"/>
    <dgm:cxn modelId="{6E79FD52-B916-42F3-955E-E78937F27712}" type="presOf" srcId="{F55051F6-16E6-4007-A932-236F927832B1}" destId="{7C68C47E-1302-4B32-8E3F-978282176451}" srcOrd="0" destOrd="0" presId="urn:microsoft.com/office/officeart/2005/8/layout/list1"/>
    <dgm:cxn modelId="{5181A776-2E6E-4B26-AFC8-56D48E312C5B}" type="presOf" srcId="{753397A4-7169-45B9-A610-5E4A51134078}" destId="{B2C76EB3-AEC6-4AC1-962A-AC3E652CC09A}" srcOrd="1" destOrd="0" presId="urn:microsoft.com/office/officeart/2005/8/layout/list1"/>
    <dgm:cxn modelId="{202CE478-400C-4EB0-BAE0-43B95A4626E0}" srcId="{7211005D-152D-48B9-BF48-82EF1511495B}" destId="{CF2E85A3-8C25-4FA8-A96C-5F50790E7A52}" srcOrd="7" destOrd="0" parTransId="{17FA165D-5A9E-4EFD-983D-1EFD3831C486}" sibTransId="{6219476E-8AF6-4531-9936-6A7699323BB7}"/>
    <dgm:cxn modelId="{B154927E-CE8D-4683-BBF8-791BA5D43EAA}" srcId="{7211005D-152D-48B9-BF48-82EF1511495B}" destId="{D1348CA9-D597-48F1-AC27-0EC38E5D536C}" srcOrd="4" destOrd="0" parTransId="{0A88F69F-FFFC-486B-9FB7-2F4B9868627D}" sibTransId="{542B3BD2-74FD-40F9-AA57-729296D0655C}"/>
    <dgm:cxn modelId="{C777657F-C93A-40B8-9662-59CBCC2F2945}" type="presOf" srcId="{D1348CA9-D597-48F1-AC27-0EC38E5D536C}" destId="{F310847B-4222-4BEB-94D5-FA52F09976D4}" srcOrd="0" destOrd="0" presId="urn:microsoft.com/office/officeart/2005/8/layout/list1"/>
    <dgm:cxn modelId="{ADA7F296-B14A-43E2-BBB3-AC4FC6380672}" srcId="{7211005D-152D-48B9-BF48-82EF1511495B}" destId="{819EFC1D-155B-4CF3-8A56-99C187E2C402}" srcOrd="5" destOrd="0" parTransId="{2985711B-E819-4AE2-A4BD-B20356B3E08D}" sibTransId="{6CC56243-88BB-403F-AC54-182B0EA04669}"/>
    <dgm:cxn modelId="{1AF6E29E-684E-4F9F-A9A9-93EC530423CC}" srcId="{7211005D-152D-48B9-BF48-82EF1511495B}" destId="{10D6F5BA-69AC-481E-B07F-38DC0D37424F}" srcOrd="0" destOrd="0" parTransId="{C9A443BD-9572-48A4-A1F9-301DB0F47CA4}" sibTransId="{4DC5719B-F208-4B6B-B89C-1899B7B9E90E}"/>
    <dgm:cxn modelId="{5F5D3DA2-71E1-41D5-9E0E-A44157260BC9}" type="presOf" srcId="{F55051F6-16E6-4007-A932-236F927832B1}" destId="{00E32CDC-5112-412B-B778-CA95462C31A7}" srcOrd="1" destOrd="0" presId="urn:microsoft.com/office/officeart/2005/8/layout/list1"/>
    <dgm:cxn modelId="{EC1CA0A2-D1DD-4AFB-8347-0F161B8F5CD4}" type="presOf" srcId="{31F6CCC2-D785-4559-89B2-DA764E973BA6}" destId="{1ECA6DA3-1BB3-40A2-977C-8A0A7CE139F3}" srcOrd="1" destOrd="0" presId="urn:microsoft.com/office/officeart/2005/8/layout/list1"/>
    <dgm:cxn modelId="{E42527A8-8C21-48B5-B244-D6CAA28DB031}" type="presOf" srcId="{F4DBCCF8-6940-458D-8E9E-8A5B493572F2}" destId="{C101BDBA-65D0-4AF5-AC33-6DEEF94E211F}" srcOrd="0" destOrd="0" presId="urn:microsoft.com/office/officeart/2005/8/layout/list1"/>
    <dgm:cxn modelId="{9F7C6CAD-9688-42D2-963C-24EE468F937E}" type="presOf" srcId="{B2BCD83E-1BEE-4CDA-AE46-CBC0B925A148}" destId="{C5343D93-827D-471D-BB94-D6D683960E58}" srcOrd="0" destOrd="0" presId="urn:microsoft.com/office/officeart/2005/8/layout/list1"/>
    <dgm:cxn modelId="{C3066AB3-0137-49B8-81AE-50DD2B9716AC}" srcId="{7211005D-152D-48B9-BF48-82EF1511495B}" destId="{F55051F6-16E6-4007-A932-236F927832B1}" srcOrd="3" destOrd="0" parTransId="{24106C16-8D46-4967-961E-EAC1D7E4AEA0}" sibTransId="{627FB1C8-8343-4409-8394-442653CB5585}"/>
    <dgm:cxn modelId="{5885BBB4-DD5D-4D96-B6B5-29E8DA1B30AC}" srcId="{7211005D-152D-48B9-BF48-82EF1511495B}" destId="{753397A4-7169-45B9-A610-5E4A51134078}" srcOrd="8" destOrd="0" parTransId="{FC5CAD44-8F59-44AF-829D-5D6118813F8F}" sibTransId="{194E8781-A693-4F33-B3AC-A3B150BCB387}"/>
    <dgm:cxn modelId="{0E662DBC-7832-4216-8649-49F7E9AC7D2A}" type="presOf" srcId="{B2BCD83E-1BEE-4CDA-AE46-CBC0B925A148}" destId="{32FA3795-B08C-462F-B047-79CA008CF3AD}" srcOrd="1" destOrd="0" presId="urn:microsoft.com/office/officeart/2005/8/layout/list1"/>
    <dgm:cxn modelId="{AAFC39BC-F167-4504-A0C5-22E7036C7888}" type="presOf" srcId="{F4DBCCF8-6940-458D-8E9E-8A5B493572F2}" destId="{60870EBF-764F-4F36-8647-4FC7376561A3}" srcOrd="1" destOrd="0" presId="urn:microsoft.com/office/officeart/2005/8/layout/list1"/>
    <dgm:cxn modelId="{2419ADC3-927D-430C-9DCB-176B1223B860}" type="presOf" srcId="{10D6F5BA-69AC-481E-B07F-38DC0D37424F}" destId="{6FED1400-ACF7-4CC4-8C2A-E662E7B039F5}" srcOrd="0" destOrd="0" presId="urn:microsoft.com/office/officeart/2005/8/layout/list1"/>
    <dgm:cxn modelId="{F2F60ED8-C440-4CC7-82A6-38CC98635CC4}" type="presOf" srcId="{10D6F5BA-69AC-481E-B07F-38DC0D37424F}" destId="{18EA920A-A9B1-411C-BBC0-2C587CE32789}" srcOrd="1" destOrd="0" presId="urn:microsoft.com/office/officeart/2005/8/layout/list1"/>
    <dgm:cxn modelId="{467E76E1-F5B7-4BD1-AEBC-23E0D8C53F7C}" type="presOf" srcId="{31F6CCC2-D785-4559-89B2-DA764E973BA6}" destId="{429C6819-2B95-484E-9C3F-3263EB667BC8}" srcOrd="0" destOrd="0" presId="urn:microsoft.com/office/officeart/2005/8/layout/list1"/>
    <dgm:cxn modelId="{6F913DE2-F195-4793-AB02-8D38B5965DFC}" type="presOf" srcId="{819EFC1D-155B-4CF3-8A56-99C187E2C402}" destId="{DB88019F-71C0-4B14-9AA8-48A666A017A3}" srcOrd="1" destOrd="0" presId="urn:microsoft.com/office/officeart/2005/8/layout/list1"/>
    <dgm:cxn modelId="{BA0C4CF0-6A79-411A-BBE7-4755435F9365}" type="presOf" srcId="{06601F21-F005-4061-8856-D30BDBCCA088}" destId="{2751E419-BA09-48D9-B569-DA8AF398FA05}" srcOrd="0" destOrd="0" presId="urn:microsoft.com/office/officeart/2005/8/layout/list1"/>
    <dgm:cxn modelId="{0AEEB5F3-EAA9-43C2-9DF7-8303BA4696C9}" type="presOf" srcId="{819EFC1D-155B-4CF3-8A56-99C187E2C402}" destId="{4B49FF4A-F56A-4F8D-88BA-25A04B5ACBB7}" srcOrd="0" destOrd="0" presId="urn:microsoft.com/office/officeart/2005/8/layout/list1"/>
    <dgm:cxn modelId="{792D41CE-DC04-459B-9594-FB7DB3DE029D}" type="presParOf" srcId="{630F8C33-8C54-45A4-ADA1-9E33E36550FF}" destId="{ACF35FDA-272C-44A9-A618-D1392206DFC5}" srcOrd="0" destOrd="0" presId="urn:microsoft.com/office/officeart/2005/8/layout/list1"/>
    <dgm:cxn modelId="{5138149B-1A62-4AED-A0F3-57C74177E4BE}" type="presParOf" srcId="{ACF35FDA-272C-44A9-A618-D1392206DFC5}" destId="{6FED1400-ACF7-4CC4-8C2A-E662E7B039F5}" srcOrd="0" destOrd="0" presId="urn:microsoft.com/office/officeart/2005/8/layout/list1"/>
    <dgm:cxn modelId="{62CD61B2-8151-4699-9E59-02EE8F54B81E}" type="presParOf" srcId="{ACF35FDA-272C-44A9-A618-D1392206DFC5}" destId="{18EA920A-A9B1-411C-BBC0-2C587CE32789}" srcOrd="1" destOrd="0" presId="urn:microsoft.com/office/officeart/2005/8/layout/list1"/>
    <dgm:cxn modelId="{1F8017C1-FB12-493D-AAF5-940F82A8D80A}" type="presParOf" srcId="{630F8C33-8C54-45A4-ADA1-9E33E36550FF}" destId="{9785445F-FA87-44AE-A5BC-D6E1AE6ACAE8}" srcOrd="1" destOrd="0" presId="urn:microsoft.com/office/officeart/2005/8/layout/list1"/>
    <dgm:cxn modelId="{C4A1D5FA-1C53-4AF6-8338-231AF43A2214}" type="presParOf" srcId="{630F8C33-8C54-45A4-ADA1-9E33E36550FF}" destId="{8452C083-207C-414C-AA89-7FF48B4D1608}" srcOrd="2" destOrd="0" presId="urn:microsoft.com/office/officeart/2005/8/layout/list1"/>
    <dgm:cxn modelId="{FE221B36-5F03-4982-826B-6CC6AC13DCFB}" type="presParOf" srcId="{630F8C33-8C54-45A4-ADA1-9E33E36550FF}" destId="{F75F58E1-26EB-4B4F-AF89-86ECE7EB418E}" srcOrd="3" destOrd="0" presId="urn:microsoft.com/office/officeart/2005/8/layout/list1"/>
    <dgm:cxn modelId="{0AF79706-2A03-4839-A41B-ED17C46D4570}" type="presParOf" srcId="{630F8C33-8C54-45A4-ADA1-9E33E36550FF}" destId="{28869D3D-8F64-46E4-95B2-B0317E85C164}" srcOrd="4" destOrd="0" presId="urn:microsoft.com/office/officeart/2005/8/layout/list1"/>
    <dgm:cxn modelId="{1483DFD9-21E8-4BEF-B34B-E92DEAE4EA7F}" type="presParOf" srcId="{28869D3D-8F64-46E4-95B2-B0317E85C164}" destId="{C5343D93-827D-471D-BB94-D6D683960E58}" srcOrd="0" destOrd="0" presId="urn:microsoft.com/office/officeart/2005/8/layout/list1"/>
    <dgm:cxn modelId="{B3C9353C-8422-4E1B-BB3F-F9304CD90E20}" type="presParOf" srcId="{28869D3D-8F64-46E4-95B2-B0317E85C164}" destId="{32FA3795-B08C-462F-B047-79CA008CF3AD}" srcOrd="1" destOrd="0" presId="urn:microsoft.com/office/officeart/2005/8/layout/list1"/>
    <dgm:cxn modelId="{A2A8206E-D895-4085-833F-4479F78D55D2}" type="presParOf" srcId="{630F8C33-8C54-45A4-ADA1-9E33E36550FF}" destId="{9109440E-C209-4032-8EDC-BF86F2EE13E0}" srcOrd="5" destOrd="0" presId="urn:microsoft.com/office/officeart/2005/8/layout/list1"/>
    <dgm:cxn modelId="{09690E79-BCC0-4C73-91B3-5C0587187949}" type="presParOf" srcId="{630F8C33-8C54-45A4-ADA1-9E33E36550FF}" destId="{9C2E9637-3289-4007-B73D-88E8175E4BEB}" srcOrd="6" destOrd="0" presId="urn:microsoft.com/office/officeart/2005/8/layout/list1"/>
    <dgm:cxn modelId="{EFE7FD31-1DB9-4791-A493-551587CB7656}" type="presParOf" srcId="{630F8C33-8C54-45A4-ADA1-9E33E36550FF}" destId="{E4EEF525-062F-4BE6-9E36-028DC6DB20E8}" srcOrd="7" destOrd="0" presId="urn:microsoft.com/office/officeart/2005/8/layout/list1"/>
    <dgm:cxn modelId="{E37B4A92-5D2E-4EE7-A3E0-EA602BC1209E}" type="presParOf" srcId="{630F8C33-8C54-45A4-ADA1-9E33E36550FF}" destId="{958698A1-4C56-4392-B757-667EF9D54259}" srcOrd="8" destOrd="0" presId="urn:microsoft.com/office/officeart/2005/8/layout/list1"/>
    <dgm:cxn modelId="{FC54A1A1-7231-45E6-A0E7-459A123244B2}" type="presParOf" srcId="{958698A1-4C56-4392-B757-667EF9D54259}" destId="{2751E419-BA09-48D9-B569-DA8AF398FA05}" srcOrd="0" destOrd="0" presId="urn:microsoft.com/office/officeart/2005/8/layout/list1"/>
    <dgm:cxn modelId="{47764240-5F90-4D9E-907E-34A83FA3BC2F}" type="presParOf" srcId="{958698A1-4C56-4392-B757-667EF9D54259}" destId="{A4C3FE36-2930-4A51-89A7-8B519E107EB6}" srcOrd="1" destOrd="0" presId="urn:microsoft.com/office/officeart/2005/8/layout/list1"/>
    <dgm:cxn modelId="{EA182112-2EE3-41EB-A1B6-8DEFC99FE39D}" type="presParOf" srcId="{630F8C33-8C54-45A4-ADA1-9E33E36550FF}" destId="{05A1C71B-78E0-4DA9-BC17-9D51234C0BC3}" srcOrd="9" destOrd="0" presId="urn:microsoft.com/office/officeart/2005/8/layout/list1"/>
    <dgm:cxn modelId="{66E47599-A0C7-497E-9C26-07D47AAAD34A}" type="presParOf" srcId="{630F8C33-8C54-45A4-ADA1-9E33E36550FF}" destId="{82775E7F-2882-4D6B-939B-FBDCDA30501D}" srcOrd="10" destOrd="0" presId="urn:microsoft.com/office/officeart/2005/8/layout/list1"/>
    <dgm:cxn modelId="{872CDF0C-BF4F-486A-BDDA-D482853944F5}" type="presParOf" srcId="{630F8C33-8C54-45A4-ADA1-9E33E36550FF}" destId="{2570A4BB-E7F2-474C-B2C6-CD3F81CB8C92}" srcOrd="11" destOrd="0" presId="urn:microsoft.com/office/officeart/2005/8/layout/list1"/>
    <dgm:cxn modelId="{3299B5A2-B72F-4F4F-A0CD-A92127E6DDFD}" type="presParOf" srcId="{630F8C33-8C54-45A4-ADA1-9E33E36550FF}" destId="{D89BA144-1EEA-48D3-9029-DB9EBD9AC72F}" srcOrd="12" destOrd="0" presId="urn:microsoft.com/office/officeart/2005/8/layout/list1"/>
    <dgm:cxn modelId="{7CB3DD1B-67F3-40C2-8FCB-E85EC7E8C8E7}" type="presParOf" srcId="{D89BA144-1EEA-48D3-9029-DB9EBD9AC72F}" destId="{7C68C47E-1302-4B32-8E3F-978282176451}" srcOrd="0" destOrd="0" presId="urn:microsoft.com/office/officeart/2005/8/layout/list1"/>
    <dgm:cxn modelId="{4B01EDC3-73C7-4F83-8E70-E6323F06ADC5}" type="presParOf" srcId="{D89BA144-1EEA-48D3-9029-DB9EBD9AC72F}" destId="{00E32CDC-5112-412B-B778-CA95462C31A7}" srcOrd="1" destOrd="0" presId="urn:microsoft.com/office/officeart/2005/8/layout/list1"/>
    <dgm:cxn modelId="{008F1176-41EC-4041-ABEB-AAA1F5E752CE}" type="presParOf" srcId="{630F8C33-8C54-45A4-ADA1-9E33E36550FF}" destId="{EB2B4C63-3A79-4DF2-BAFA-5271B28700A3}" srcOrd="13" destOrd="0" presId="urn:microsoft.com/office/officeart/2005/8/layout/list1"/>
    <dgm:cxn modelId="{D19977DB-AFE9-4517-8FDA-9C33B04953DA}" type="presParOf" srcId="{630F8C33-8C54-45A4-ADA1-9E33E36550FF}" destId="{BC631126-319A-4D0F-A43E-6BB4C58F55BC}" srcOrd="14" destOrd="0" presId="urn:microsoft.com/office/officeart/2005/8/layout/list1"/>
    <dgm:cxn modelId="{FFC97D18-7F8A-401F-921F-CDFD2003436F}" type="presParOf" srcId="{630F8C33-8C54-45A4-ADA1-9E33E36550FF}" destId="{1E80AA9E-B8B0-415F-93CE-1BA72C72F567}" srcOrd="15" destOrd="0" presId="urn:microsoft.com/office/officeart/2005/8/layout/list1"/>
    <dgm:cxn modelId="{509BCE60-BA7D-4BCB-AFF6-2C4C28666C65}" type="presParOf" srcId="{630F8C33-8C54-45A4-ADA1-9E33E36550FF}" destId="{E69C1C96-7E67-4F4E-94CB-ED83341D3289}" srcOrd="16" destOrd="0" presId="urn:microsoft.com/office/officeart/2005/8/layout/list1"/>
    <dgm:cxn modelId="{5FA22620-B468-4086-834B-4A905DA8961E}" type="presParOf" srcId="{E69C1C96-7E67-4F4E-94CB-ED83341D3289}" destId="{F310847B-4222-4BEB-94D5-FA52F09976D4}" srcOrd="0" destOrd="0" presId="urn:microsoft.com/office/officeart/2005/8/layout/list1"/>
    <dgm:cxn modelId="{41396167-FCCF-4E60-99DE-2FE785301664}" type="presParOf" srcId="{E69C1C96-7E67-4F4E-94CB-ED83341D3289}" destId="{F7BA319C-CE07-4B77-9C7D-95B54D74C59C}" srcOrd="1" destOrd="0" presId="urn:microsoft.com/office/officeart/2005/8/layout/list1"/>
    <dgm:cxn modelId="{CEA038B2-A183-4ED3-9A35-9BF411119362}" type="presParOf" srcId="{630F8C33-8C54-45A4-ADA1-9E33E36550FF}" destId="{0A72956C-1B90-4CC8-954F-25E8974BEEF7}" srcOrd="17" destOrd="0" presId="urn:microsoft.com/office/officeart/2005/8/layout/list1"/>
    <dgm:cxn modelId="{6D42B6C7-1DF0-4A1B-93B3-2B9156D23EDC}" type="presParOf" srcId="{630F8C33-8C54-45A4-ADA1-9E33E36550FF}" destId="{8B8434CF-EEC4-4073-AC47-4225F8F0009D}" srcOrd="18" destOrd="0" presId="urn:microsoft.com/office/officeart/2005/8/layout/list1"/>
    <dgm:cxn modelId="{03EB5A56-C7A6-4056-B2AE-A1057C287670}" type="presParOf" srcId="{630F8C33-8C54-45A4-ADA1-9E33E36550FF}" destId="{114D5030-3EEA-4EDE-A6DF-BA8CE305E00D}" srcOrd="19" destOrd="0" presId="urn:microsoft.com/office/officeart/2005/8/layout/list1"/>
    <dgm:cxn modelId="{08E90A8B-A401-4164-8633-366243D3F93C}" type="presParOf" srcId="{630F8C33-8C54-45A4-ADA1-9E33E36550FF}" destId="{2665B9E1-7C3D-4E12-BBEE-2DAE5A4B94DA}" srcOrd="20" destOrd="0" presId="urn:microsoft.com/office/officeart/2005/8/layout/list1"/>
    <dgm:cxn modelId="{60CEF019-95DC-4E0B-80EE-76BCD05BC469}" type="presParOf" srcId="{2665B9E1-7C3D-4E12-BBEE-2DAE5A4B94DA}" destId="{4B49FF4A-F56A-4F8D-88BA-25A04B5ACBB7}" srcOrd="0" destOrd="0" presId="urn:microsoft.com/office/officeart/2005/8/layout/list1"/>
    <dgm:cxn modelId="{8E32CA87-4393-458B-93E0-C0742CDC3BA4}" type="presParOf" srcId="{2665B9E1-7C3D-4E12-BBEE-2DAE5A4B94DA}" destId="{DB88019F-71C0-4B14-9AA8-48A666A017A3}" srcOrd="1" destOrd="0" presId="urn:microsoft.com/office/officeart/2005/8/layout/list1"/>
    <dgm:cxn modelId="{39BE4F35-EE37-437A-88B1-A0B3F807F3DA}" type="presParOf" srcId="{630F8C33-8C54-45A4-ADA1-9E33E36550FF}" destId="{8B5C6A97-9C8C-4ACC-9E49-E368E9D4D103}" srcOrd="21" destOrd="0" presId="urn:microsoft.com/office/officeart/2005/8/layout/list1"/>
    <dgm:cxn modelId="{9236DD5F-50B5-4046-B530-D435CD56A146}" type="presParOf" srcId="{630F8C33-8C54-45A4-ADA1-9E33E36550FF}" destId="{B137D4CA-49D1-4F31-A274-AC6020209276}" srcOrd="22" destOrd="0" presId="urn:microsoft.com/office/officeart/2005/8/layout/list1"/>
    <dgm:cxn modelId="{E7658604-FC3D-48EB-95C5-A2758DB26043}" type="presParOf" srcId="{630F8C33-8C54-45A4-ADA1-9E33E36550FF}" destId="{5AA5C61B-0530-4890-BF2A-136F6F65119E}" srcOrd="23" destOrd="0" presId="urn:microsoft.com/office/officeart/2005/8/layout/list1"/>
    <dgm:cxn modelId="{2D168FD3-0E31-4C9A-823D-87B1ED59E9AB}" type="presParOf" srcId="{630F8C33-8C54-45A4-ADA1-9E33E36550FF}" destId="{EEA052BF-E7C2-46E6-A93F-2E0B6ABC557C}" srcOrd="24" destOrd="0" presId="urn:microsoft.com/office/officeart/2005/8/layout/list1"/>
    <dgm:cxn modelId="{7DDE2DB8-7475-40A3-97A2-6ADFA7ED44F7}" type="presParOf" srcId="{EEA052BF-E7C2-46E6-A93F-2E0B6ABC557C}" destId="{C101BDBA-65D0-4AF5-AC33-6DEEF94E211F}" srcOrd="0" destOrd="0" presId="urn:microsoft.com/office/officeart/2005/8/layout/list1"/>
    <dgm:cxn modelId="{EA0E8C53-6C6F-426B-A83A-86078EED3882}" type="presParOf" srcId="{EEA052BF-E7C2-46E6-A93F-2E0B6ABC557C}" destId="{60870EBF-764F-4F36-8647-4FC7376561A3}" srcOrd="1" destOrd="0" presId="urn:microsoft.com/office/officeart/2005/8/layout/list1"/>
    <dgm:cxn modelId="{EFFDECCE-55A2-44D6-B661-F63C2A56D80B}" type="presParOf" srcId="{630F8C33-8C54-45A4-ADA1-9E33E36550FF}" destId="{5C4FDEDF-4252-4B33-996A-A55CF43D3C6B}" srcOrd="25" destOrd="0" presId="urn:microsoft.com/office/officeart/2005/8/layout/list1"/>
    <dgm:cxn modelId="{2EC0E8A8-D960-445D-AC15-5056505E260D}" type="presParOf" srcId="{630F8C33-8C54-45A4-ADA1-9E33E36550FF}" destId="{146B6CDD-4C95-463B-851A-567ED0985273}" srcOrd="26" destOrd="0" presId="urn:microsoft.com/office/officeart/2005/8/layout/list1"/>
    <dgm:cxn modelId="{8DDB786A-045E-475A-873A-CA80E8B7B2DF}" type="presParOf" srcId="{630F8C33-8C54-45A4-ADA1-9E33E36550FF}" destId="{E61AE1E0-A397-4156-BCB5-C2C15C7EE9C3}" srcOrd="27" destOrd="0" presId="urn:microsoft.com/office/officeart/2005/8/layout/list1"/>
    <dgm:cxn modelId="{C50B612E-8858-479D-A55B-77BE15873716}" type="presParOf" srcId="{630F8C33-8C54-45A4-ADA1-9E33E36550FF}" destId="{90C61EE2-3BA6-4EAD-94C4-DB21F7D1547C}" srcOrd="28" destOrd="0" presId="urn:microsoft.com/office/officeart/2005/8/layout/list1"/>
    <dgm:cxn modelId="{4193A75A-996F-4198-A17F-CDA9E438791C}" type="presParOf" srcId="{90C61EE2-3BA6-4EAD-94C4-DB21F7D1547C}" destId="{34FC03F3-0CB3-4D9D-911D-E096700F73EB}" srcOrd="0" destOrd="0" presId="urn:microsoft.com/office/officeart/2005/8/layout/list1"/>
    <dgm:cxn modelId="{882D29AA-7626-4F6C-9B60-EE9797DDBD25}" type="presParOf" srcId="{90C61EE2-3BA6-4EAD-94C4-DB21F7D1547C}" destId="{6E3539BD-B263-4720-9FF5-32ADB0DC1A09}" srcOrd="1" destOrd="0" presId="urn:microsoft.com/office/officeart/2005/8/layout/list1"/>
    <dgm:cxn modelId="{75DB948F-6A50-4B29-9DDF-F4DE180496CD}" type="presParOf" srcId="{630F8C33-8C54-45A4-ADA1-9E33E36550FF}" destId="{ABC8CADF-C8DC-47E5-B07A-3ABEED7010ED}" srcOrd="29" destOrd="0" presId="urn:microsoft.com/office/officeart/2005/8/layout/list1"/>
    <dgm:cxn modelId="{9502FF44-1E9C-485C-BDA8-938CC59A67E0}" type="presParOf" srcId="{630F8C33-8C54-45A4-ADA1-9E33E36550FF}" destId="{B56A8458-F37D-4695-9A07-1F1044ABED5D}" srcOrd="30" destOrd="0" presId="urn:microsoft.com/office/officeart/2005/8/layout/list1"/>
    <dgm:cxn modelId="{154D41C2-4158-4352-89DE-B86C29DE9AD3}" type="presParOf" srcId="{630F8C33-8C54-45A4-ADA1-9E33E36550FF}" destId="{EB0F8A5E-D099-43F4-9931-03629AC564C0}" srcOrd="31" destOrd="0" presId="urn:microsoft.com/office/officeart/2005/8/layout/list1"/>
    <dgm:cxn modelId="{3A79E419-E02E-40A3-9182-29FF69FDD4FF}" type="presParOf" srcId="{630F8C33-8C54-45A4-ADA1-9E33E36550FF}" destId="{CB80B4E6-98EA-4778-91E6-0268ED251BD3}" srcOrd="32" destOrd="0" presId="urn:microsoft.com/office/officeart/2005/8/layout/list1"/>
    <dgm:cxn modelId="{B7734413-C41C-422B-8FB2-E1BA87F2ACBA}" type="presParOf" srcId="{CB80B4E6-98EA-4778-91E6-0268ED251BD3}" destId="{EC999DAA-CD57-46FC-9E4F-4B90FB309AD5}" srcOrd="0" destOrd="0" presId="urn:microsoft.com/office/officeart/2005/8/layout/list1"/>
    <dgm:cxn modelId="{5E3BA971-D148-4EAE-BCDA-4A3F982AF90B}" type="presParOf" srcId="{CB80B4E6-98EA-4778-91E6-0268ED251BD3}" destId="{B2C76EB3-AEC6-4AC1-962A-AC3E652CC09A}" srcOrd="1" destOrd="0" presId="urn:microsoft.com/office/officeart/2005/8/layout/list1"/>
    <dgm:cxn modelId="{E7F70AFD-0E2A-4B77-9BAC-AA86973D00C2}" type="presParOf" srcId="{630F8C33-8C54-45A4-ADA1-9E33E36550FF}" destId="{1405073B-23B7-47C7-91CE-E5ACD43B2C75}" srcOrd="33" destOrd="0" presId="urn:microsoft.com/office/officeart/2005/8/layout/list1"/>
    <dgm:cxn modelId="{73E5BE4F-8B59-4864-9B50-880115825F4B}" type="presParOf" srcId="{630F8C33-8C54-45A4-ADA1-9E33E36550FF}" destId="{D76EC428-8921-4447-BCB6-DFF5382635A1}" srcOrd="34" destOrd="0" presId="urn:microsoft.com/office/officeart/2005/8/layout/list1"/>
    <dgm:cxn modelId="{47A0A00E-A13A-491E-8BCD-CE0AFCC0A14C}" type="presParOf" srcId="{630F8C33-8C54-45A4-ADA1-9E33E36550FF}" destId="{F4BD8F73-789C-4DF1-B7D1-88CEF3E1F642}" srcOrd="35" destOrd="0" presId="urn:microsoft.com/office/officeart/2005/8/layout/list1"/>
    <dgm:cxn modelId="{F1AE829E-E102-46DC-8798-3D424BFF2152}" type="presParOf" srcId="{630F8C33-8C54-45A4-ADA1-9E33E36550FF}" destId="{2B20A120-D3E8-4A16-92EF-5179502CDFC6}" srcOrd="36" destOrd="0" presId="urn:microsoft.com/office/officeart/2005/8/layout/list1"/>
    <dgm:cxn modelId="{F3CC7AEB-E789-4CE8-B10D-2A593C2C38FE}" type="presParOf" srcId="{2B20A120-D3E8-4A16-92EF-5179502CDFC6}" destId="{429C6819-2B95-484E-9C3F-3263EB667BC8}" srcOrd="0" destOrd="0" presId="urn:microsoft.com/office/officeart/2005/8/layout/list1"/>
    <dgm:cxn modelId="{21E6EA25-7E36-479E-B2FB-E6D85DA8DA81}" type="presParOf" srcId="{2B20A120-D3E8-4A16-92EF-5179502CDFC6}" destId="{1ECA6DA3-1BB3-40A2-977C-8A0A7CE139F3}" srcOrd="1" destOrd="0" presId="urn:microsoft.com/office/officeart/2005/8/layout/list1"/>
    <dgm:cxn modelId="{2F2F2053-89F1-41D9-BA96-F453B464A0E4}" type="presParOf" srcId="{630F8C33-8C54-45A4-ADA1-9E33E36550FF}" destId="{C92FF49D-9A73-473C-9B5C-139B9AB5A6E7}" srcOrd="37" destOrd="0" presId="urn:microsoft.com/office/officeart/2005/8/layout/list1"/>
    <dgm:cxn modelId="{44CF0242-638D-48D9-A04A-6C6B0005B643}" type="presParOf" srcId="{630F8C33-8C54-45A4-ADA1-9E33E36550FF}" destId="{4B3793ED-7B0D-4A84-ABF1-E61708A068B1}" srcOrd="3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2C083-207C-414C-AA89-7FF48B4D1608}">
      <dsp:nvSpPr>
        <dsp:cNvPr id="0" name=""/>
        <dsp:cNvSpPr/>
      </dsp:nvSpPr>
      <dsp:spPr>
        <a:xfrm>
          <a:off x="0" y="304433"/>
          <a:ext cx="9017000" cy="327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EA920A-A9B1-411C-BBC0-2C587CE32789}">
      <dsp:nvSpPr>
        <dsp:cNvPr id="0" name=""/>
        <dsp:cNvSpPr/>
      </dsp:nvSpPr>
      <dsp:spPr>
        <a:xfrm>
          <a:off x="450850" y="112553"/>
          <a:ext cx="6311900"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Marketing</a:t>
          </a:r>
        </a:p>
      </dsp:txBody>
      <dsp:txXfrm>
        <a:off x="469584" y="131287"/>
        <a:ext cx="6274432" cy="346292"/>
      </dsp:txXfrm>
    </dsp:sp>
    <dsp:sp modelId="{9C2E9637-3289-4007-B73D-88E8175E4BEB}">
      <dsp:nvSpPr>
        <dsp:cNvPr id="0" name=""/>
        <dsp:cNvSpPr/>
      </dsp:nvSpPr>
      <dsp:spPr>
        <a:xfrm>
          <a:off x="0" y="894113"/>
          <a:ext cx="9017000" cy="327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FA3795-B08C-462F-B047-79CA008CF3AD}">
      <dsp:nvSpPr>
        <dsp:cNvPr id="0" name=""/>
        <dsp:cNvSpPr/>
      </dsp:nvSpPr>
      <dsp:spPr>
        <a:xfrm>
          <a:off x="450850" y="702233"/>
          <a:ext cx="6311900" cy="383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Technology</a:t>
          </a:r>
        </a:p>
      </dsp:txBody>
      <dsp:txXfrm>
        <a:off x="469584" y="720967"/>
        <a:ext cx="6274432" cy="346292"/>
      </dsp:txXfrm>
    </dsp:sp>
    <dsp:sp modelId="{82775E7F-2882-4D6B-939B-FBDCDA30501D}">
      <dsp:nvSpPr>
        <dsp:cNvPr id="0" name=""/>
        <dsp:cNvSpPr/>
      </dsp:nvSpPr>
      <dsp:spPr>
        <a:xfrm>
          <a:off x="0" y="1483793"/>
          <a:ext cx="9017000" cy="327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C3FE36-2930-4A51-89A7-8B519E107EB6}">
      <dsp:nvSpPr>
        <dsp:cNvPr id="0" name=""/>
        <dsp:cNvSpPr/>
      </dsp:nvSpPr>
      <dsp:spPr>
        <a:xfrm>
          <a:off x="450850" y="1291913"/>
          <a:ext cx="6311900" cy="38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Innovation</a:t>
          </a:r>
        </a:p>
      </dsp:txBody>
      <dsp:txXfrm>
        <a:off x="469584" y="1310647"/>
        <a:ext cx="6274432" cy="346292"/>
      </dsp:txXfrm>
    </dsp:sp>
    <dsp:sp modelId="{BC631126-319A-4D0F-A43E-6BB4C58F55BC}">
      <dsp:nvSpPr>
        <dsp:cNvPr id="0" name=""/>
        <dsp:cNvSpPr/>
      </dsp:nvSpPr>
      <dsp:spPr>
        <a:xfrm>
          <a:off x="0" y="2073473"/>
          <a:ext cx="9017000" cy="327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E32CDC-5112-412B-B778-CA95462C31A7}">
      <dsp:nvSpPr>
        <dsp:cNvPr id="0" name=""/>
        <dsp:cNvSpPr/>
      </dsp:nvSpPr>
      <dsp:spPr>
        <a:xfrm>
          <a:off x="450850" y="1881593"/>
          <a:ext cx="6311900" cy="383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Quality</a:t>
          </a:r>
        </a:p>
      </dsp:txBody>
      <dsp:txXfrm>
        <a:off x="469584" y="1900327"/>
        <a:ext cx="6274432" cy="346292"/>
      </dsp:txXfrm>
    </dsp:sp>
    <dsp:sp modelId="{8B8434CF-EEC4-4073-AC47-4225F8F0009D}">
      <dsp:nvSpPr>
        <dsp:cNvPr id="0" name=""/>
        <dsp:cNvSpPr/>
      </dsp:nvSpPr>
      <dsp:spPr>
        <a:xfrm>
          <a:off x="0" y="2663153"/>
          <a:ext cx="9017000" cy="3276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BA319C-CE07-4B77-9C7D-95B54D74C59C}">
      <dsp:nvSpPr>
        <dsp:cNvPr id="0" name=""/>
        <dsp:cNvSpPr/>
      </dsp:nvSpPr>
      <dsp:spPr>
        <a:xfrm>
          <a:off x="450850" y="2471273"/>
          <a:ext cx="6311900" cy="38376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Capacity Building</a:t>
          </a:r>
        </a:p>
      </dsp:txBody>
      <dsp:txXfrm>
        <a:off x="469584" y="2490007"/>
        <a:ext cx="6274432" cy="346292"/>
      </dsp:txXfrm>
    </dsp:sp>
    <dsp:sp modelId="{B137D4CA-49D1-4F31-A274-AC6020209276}">
      <dsp:nvSpPr>
        <dsp:cNvPr id="0" name=""/>
        <dsp:cNvSpPr/>
      </dsp:nvSpPr>
      <dsp:spPr>
        <a:xfrm>
          <a:off x="0" y="3252833"/>
          <a:ext cx="9017000" cy="327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88019F-71C0-4B14-9AA8-48A666A017A3}">
      <dsp:nvSpPr>
        <dsp:cNvPr id="0" name=""/>
        <dsp:cNvSpPr/>
      </dsp:nvSpPr>
      <dsp:spPr>
        <a:xfrm>
          <a:off x="450850" y="3060953"/>
          <a:ext cx="6311900" cy="3837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Human Resource</a:t>
          </a:r>
        </a:p>
      </dsp:txBody>
      <dsp:txXfrm>
        <a:off x="469584" y="3079687"/>
        <a:ext cx="6274432" cy="346292"/>
      </dsp:txXfrm>
    </dsp:sp>
    <dsp:sp modelId="{146B6CDD-4C95-463B-851A-567ED0985273}">
      <dsp:nvSpPr>
        <dsp:cNvPr id="0" name=""/>
        <dsp:cNvSpPr/>
      </dsp:nvSpPr>
      <dsp:spPr>
        <a:xfrm>
          <a:off x="0" y="3842513"/>
          <a:ext cx="9017000" cy="327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870EBF-764F-4F36-8647-4FC7376561A3}">
      <dsp:nvSpPr>
        <dsp:cNvPr id="0" name=""/>
        <dsp:cNvSpPr/>
      </dsp:nvSpPr>
      <dsp:spPr>
        <a:xfrm>
          <a:off x="450850" y="3650633"/>
          <a:ext cx="6311900" cy="3837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Business Process Management</a:t>
          </a:r>
        </a:p>
      </dsp:txBody>
      <dsp:txXfrm>
        <a:off x="469584" y="3669367"/>
        <a:ext cx="6274432" cy="346292"/>
      </dsp:txXfrm>
    </dsp:sp>
    <dsp:sp modelId="{B56A8458-F37D-4695-9A07-1F1044ABED5D}">
      <dsp:nvSpPr>
        <dsp:cNvPr id="0" name=""/>
        <dsp:cNvSpPr/>
      </dsp:nvSpPr>
      <dsp:spPr>
        <a:xfrm>
          <a:off x="0" y="4432193"/>
          <a:ext cx="9017000" cy="327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3539BD-B263-4720-9FF5-32ADB0DC1A09}">
      <dsp:nvSpPr>
        <dsp:cNvPr id="0" name=""/>
        <dsp:cNvSpPr/>
      </dsp:nvSpPr>
      <dsp:spPr>
        <a:xfrm>
          <a:off x="450850" y="4240313"/>
          <a:ext cx="6311900" cy="38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Entrepreneurship</a:t>
          </a:r>
        </a:p>
      </dsp:txBody>
      <dsp:txXfrm>
        <a:off x="469584" y="4259047"/>
        <a:ext cx="6274432" cy="346292"/>
      </dsp:txXfrm>
    </dsp:sp>
    <dsp:sp modelId="{D76EC428-8921-4447-BCB6-DFF5382635A1}">
      <dsp:nvSpPr>
        <dsp:cNvPr id="0" name=""/>
        <dsp:cNvSpPr/>
      </dsp:nvSpPr>
      <dsp:spPr>
        <a:xfrm>
          <a:off x="0" y="5021873"/>
          <a:ext cx="9017000" cy="327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C76EB3-AEC6-4AC1-962A-AC3E652CC09A}">
      <dsp:nvSpPr>
        <dsp:cNvPr id="0" name=""/>
        <dsp:cNvSpPr/>
      </dsp:nvSpPr>
      <dsp:spPr>
        <a:xfrm>
          <a:off x="450850" y="4829993"/>
          <a:ext cx="6311900" cy="383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Regional Development</a:t>
          </a:r>
        </a:p>
      </dsp:txBody>
      <dsp:txXfrm>
        <a:off x="469584" y="4848727"/>
        <a:ext cx="6274432" cy="346292"/>
      </dsp:txXfrm>
    </dsp:sp>
    <dsp:sp modelId="{4B3793ED-7B0D-4A84-ABF1-E61708A068B1}">
      <dsp:nvSpPr>
        <dsp:cNvPr id="0" name=""/>
        <dsp:cNvSpPr/>
      </dsp:nvSpPr>
      <dsp:spPr>
        <a:xfrm>
          <a:off x="0" y="5611552"/>
          <a:ext cx="9017000" cy="3276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CA6DA3-1BB3-40A2-977C-8A0A7CE139F3}">
      <dsp:nvSpPr>
        <dsp:cNvPr id="0" name=""/>
        <dsp:cNvSpPr/>
      </dsp:nvSpPr>
      <dsp:spPr>
        <a:xfrm>
          <a:off x="450850" y="5419672"/>
          <a:ext cx="6311900" cy="38376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8575" tIns="0" rIns="238575" bIns="0" numCol="1" spcCol="1270" anchor="ctr" anchorCtr="0">
          <a:noAutofit/>
        </a:bodyPr>
        <a:lstStyle/>
        <a:p>
          <a:pPr marL="0" lvl="0" indent="0" algn="l" defTabSz="800100">
            <a:lnSpc>
              <a:spcPct val="90000"/>
            </a:lnSpc>
            <a:spcBef>
              <a:spcPct val="0"/>
            </a:spcBef>
            <a:spcAft>
              <a:spcPct val="35000"/>
            </a:spcAft>
            <a:buNone/>
          </a:pPr>
          <a:r>
            <a:rPr lang="en-US" sz="1800" kern="1200" dirty="0"/>
            <a:t>Policy</a:t>
          </a:r>
        </a:p>
      </dsp:txBody>
      <dsp:txXfrm>
        <a:off x="469584" y="5438406"/>
        <a:ext cx="6274432"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b="0"/>
            </a:lvl1pPr>
          </a:lstStyle>
          <a:p>
            <a:pPr>
              <a:defRPr/>
            </a:pPr>
            <a:endParaRPr lang="en-US"/>
          </a:p>
        </p:txBody>
      </p:sp>
      <p:sp>
        <p:nvSpPr>
          <p:cNvPr id="57347"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b="0"/>
            </a:lvl1pPr>
          </a:lstStyle>
          <a:p>
            <a:pPr>
              <a:defRPr/>
            </a:pPr>
            <a:endParaRPr lang="en-US"/>
          </a:p>
        </p:txBody>
      </p:sp>
      <p:sp>
        <p:nvSpPr>
          <p:cNvPr id="57348"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b="0"/>
            </a:lvl1pPr>
          </a:lstStyle>
          <a:p>
            <a:pPr>
              <a:defRPr/>
            </a:pPr>
            <a:endParaRPr lang="en-US"/>
          </a:p>
        </p:txBody>
      </p:sp>
      <p:sp>
        <p:nvSpPr>
          <p:cNvPr id="57349"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b="0"/>
            </a:lvl1pPr>
          </a:lstStyle>
          <a:p>
            <a:pPr>
              <a:defRPr/>
            </a:pPr>
            <a:fld id="{E025E814-A427-4853-BDD2-63F6223CDA9A}" type="slidenum">
              <a:rPr lang="en-US"/>
              <a:pPr>
                <a:defRPr/>
              </a:pPr>
              <a:t>‹#›</a:t>
            </a:fld>
            <a:endParaRPr lang="en-US"/>
          </a:p>
        </p:txBody>
      </p:sp>
    </p:spTree>
    <p:extLst>
      <p:ext uri="{BB962C8B-B14F-4D97-AF65-F5344CB8AC3E}">
        <p14:creationId xmlns:p14="http://schemas.microsoft.com/office/powerpoint/2010/main" val="16760348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b="0"/>
            </a:lvl1pPr>
          </a:lstStyle>
          <a:p>
            <a:pPr>
              <a:defRPr/>
            </a:pPr>
            <a:endParaRPr lang="en-US"/>
          </a:p>
        </p:txBody>
      </p:sp>
      <p:sp>
        <p:nvSpPr>
          <p:cNvPr id="116739"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b="0"/>
            </a:lvl1pPr>
          </a:lstStyle>
          <a:p>
            <a:pPr>
              <a:defRPr/>
            </a:pPr>
            <a:endParaRPr lang="en-US"/>
          </a:p>
        </p:txBody>
      </p:sp>
      <p:sp>
        <p:nvSpPr>
          <p:cNvPr id="38916" name="Rectangle 4"/>
          <p:cNvSpPr>
            <a:spLocks noGrp="1" noRot="1" noChangeAspect="1" noChangeArrowheads="1" noTextEdit="1"/>
          </p:cNvSpPr>
          <p:nvPr>
            <p:ph type="sldImg" idx="2"/>
          </p:nvPr>
        </p:nvSpPr>
        <p:spPr bwMode="auto">
          <a:xfrm>
            <a:off x="409575" y="698500"/>
            <a:ext cx="6203950" cy="3490913"/>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6742"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b="0"/>
            </a:lvl1pPr>
          </a:lstStyle>
          <a:p>
            <a:pPr>
              <a:defRPr/>
            </a:pPr>
            <a:endParaRPr lang="en-US"/>
          </a:p>
        </p:txBody>
      </p:sp>
      <p:sp>
        <p:nvSpPr>
          <p:cNvPr id="116743"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b="0"/>
            </a:lvl1pPr>
          </a:lstStyle>
          <a:p>
            <a:pPr>
              <a:defRPr/>
            </a:pPr>
            <a:fld id="{7736DB7A-1949-4CA1-8D20-84B6587E6603}" type="slidenum">
              <a:rPr lang="en-US"/>
              <a:pPr>
                <a:defRPr/>
              </a:pPr>
              <a:t>‹#›</a:t>
            </a:fld>
            <a:endParaRPr lang="en-US"/>
          </a:p>
        </p:txBody>
      </p:sp>
    </p:spTree>
    <p:extLst>
      <p:ext uri="{BB962C8B-B14F-4D97-AF65-F5344CB8AC3E}">
        <p14:creationId xmlns:p14="http://schemas.microsoft.com/office/powerpoint/2010/main" val="131235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5.emf"/></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3.xml"/><Relationship Id="rId4" Type="http://schemas.openxmlformats.org/officeDocument/2006/relationships/image" Target="../media/image5.emf"/></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3.xml"/><Relationship Id="rId5" Type="http://schemas.openxmlformats.org/officeDocument/2006/relationships/image" Target="../media/image7.emf"/><Relationship Id="rId4" Type="http://schemas.openxmlformats.org/officeDocument/2006/relationships/image" Target="../media/image5.emf"/></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CAF17"/>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8449" y="236220"/>
            <a:ext cx="2372741" cy="906780"/>
          </a:xfrm>
          <a:prstGeom prst="rect">
            <a:avLst/>
          </a:prstGeom>
        </p:spPr>
      </p:pic>
      <p:sp>
        <p:nvSpPr>
          <p:cNvPr id="8" name="Rectangle 7"/>
          <p:cNvSpPr/>
          <p:nvPr userDrawn="1"/>
        </p:nvSpPr>
        <p:spPr>
          <a:xfrm>
            <a:off x="0" y="2186940"/>
            <a:ext cx="7993380" cy="2255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hasCustomPrompt="1"/>
          </p:nvPr>
        </p:nvSpPr>
        <p:spPr>
          <a:xfrm>
            <a:off x="152400" y="2316163"/>
            <a:ext cx="7726363" cy="2049462"/>
          </a:xfrm>
        </p:spPr>
        <p:txBody>
          <a:bodyPr>
            <a:normAutofit/>
          </a:bodyPr>
          <a:lstStyle>
            <a:lvl1pPr marL="0" indent="0">
              <a:buFontTx/>
              <a:buNone/>
              <a:defRPr sz="3600">
                <a:solidFill>
                  <a:schemeClr val="bg1"/>
                </a:solidFill>
                <a:latin typeface="Arial" charset="0"/>
                <a:ea typeface="Arial" charset="0"/>
                <a:cs typeface="Arial"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br>
              <a:rPr lang="en-US" dirty="0"/>
            </a:br>
            <a:r>
              <a:rPr lang="en-US" dirty="0" err="1"/>
              <a:t>Donec</a:t>
            </a:r>
            <a:r>
              <a:rPr lang="en-US" dirty="0"/>
              <a:t> at </a:t>
            </a:r>
            <a:r>
              <a:rPr lang="en-US" dirty="0" err="1"/>
              <a:t>mattis</a:t>
            </a:r>
            <a:r>
              <a:rPr lang="en-US" dirty="0"/>
              <a:t> </a:t>
            </a:r>
            <a:r>
              <a:rPr lang="en-US" dirty="0" err="1"/>
              <a:t>nisl</a:t>
            </a:r>
            <a:r>
              <a:rPr lang="en-US" dirty="0"/>
              <a:t>.</a:t>
            </a:r>
          </a:p>
        </p:txBody>
      </p:sp>
      <p:sp>
        <p:nvSpPr>
          <p:cNvPr id="11" name="Rectangle 10"/>
          <p:cNvSpPr/>
          <p:nvPr userDrawn="1"/>
        </p:nvSpPr>
        <p:spPr>
          <a:xfrm>
            <a:off x="0" y="4442460"/>
            <a:ext cx="3718560" cy="510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1"/>
          </p:nvPr>
        </p:nvSpPr>
        <p:spPr>
          <a:xfrm>
            <a:off x="152401" y="4571683"/>
            <a:ext cx="3467100" cy="320357"/>
          </a:xfrm>
        </p:spPr>
        <p:txBody>
          <a:bodyPr>
            <a:normAutofit/>
          </a:bodyPr>
          <a:lstStyle>
            <a:lvl1pPr marL="0" indent="0">
              <a:buFontTx/>
              <a:buNone/>
              <a:defRPr sz="1600">
                <a:latin typeface="Arial" charset="0"/>
                <a:ea typeface="Arial" charset="0"/>
                <a:cs typeface="Arial" charset="0"/>
              </a:defRPr>
            </a:lvl1pPr>
          </a:lstStyle>
          <a:p>
            <a:pPr lvl="0"/>
            <a:r>
              <a:rPr lang="en-US" dirty="0"/>
              <a:t>Click to edit Master text styles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551" y="5783580"/>
            <a:ext cx="11916614" cy="964839"/>
          </a:xfrm>
          <a:prstGeom prst="rect">
            <a:avLst/>
          </a:prstGeom>
        </p:spPr>
      </p:pic>
    </p:spTree>
    <p:extLst>
      <p:ext uri="{BB962C8B-B14F-4D97-AF65-F5344CB8AC3E}">
        <p14:creationId xmlns:p14="http://schemas.microsoft.com/office/powerpoint/2010/main" val="21439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Text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9" name="Content Placeholder 9"/>
          <p:cNvSpPr>
            <a:spLocks noGrp="1"/>
          </p:cNvSpPr>
          <p:nvPr>
            <p:ph sz="quarter" idx="10"/>
          </p:nvPr>
        </p:nvSpPr>
        <p:spPr>
          <a:xfrm>
            <a:off x="6725" y="86628"/>
            <a:ext cx="3955676"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2" name="Picture 1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4" name="Text Placeholder 13"/>
          <p:cNvSpPr>
            <a:spLocks noGrp="1"/>
          </p:cNvSpPr>
          <p:nvPr>
            <p:ph type="body" sz="quarter" idx="11"/>
          </p:nvPr>
        </p:nvSpPr>
        <p:spPr>
          <a:xfrm>
            <a:off x="617538" y="944563"/>
            <a:ext cx="10987087" cy="1074737"/>
          </a:xfrm>
        </p:spPr>
        <p:txBody>
          <a:bodyPr>
            <a:normAutofit/>
          </a:bodyPr>
          <a:lstStyle>
            <a:lvl1pPr marL="6350" indent="0">
              <a:buFontTx/>
              <a:buNone/>
              <a:tabLst/>
              <a:defRPr sz="1800">
                <a:solidFill>
                  <a:srgbClr val="6F6F6E"/>
                </a:solidFill>
                <a:latin typeface="Arial" charset="0"/>
                <a:ea typeface="Arial" charset="0"/>
                <a:cs typeface="Arial" charset="0"/>
              </a:defRPr>
            </a:lvl1pPr>
            <a:lvl2pPr marL="6350" indent="0">
              <a:buFont typeface="Arial" charset="0"/>
              <a:buChar char="•"/>
              <a:tabLst/>
              <a:defRPr baseline="0">
                <a:solidFill>
                  <a:srgbClr val="6F6F6E"/>
                </a:solidFill>
                <a:latin typeface="Arial" charset="0"/>
                <a:ea typeface="Arial" charset="0"/>
                <a:cs typeface="Arial" charset="0"/>
              </a:defRPr>
            </a:lvl2pPr>
            <a:lvl3pPr marL="6350" indent="0">
              <a:buFontTx/>
              <a:buNone/>
              <a:tabLst/>
              <a:defRPr b="1">
                <a:solidFill>
                  <a:srgbClr val="105151"/>
                </a:solidFill>
                <a:latin typeface="Arial" charset="0"/>
                <a:ea typeface="Arial" charset="0"/>
                <a:cs typeface="Arial" charset="0"/>
              </a:defRPr>
            </a:lvl3pPr>
          </a:lstStyle>
          <a:p>
            <a:pPr lvl="0"/>
            <a:r>
              <a:rPr lang="en-US" dirty="0"/>
              <a:t>Click to edit Master text styles</a:t>
            </a:r>
          </a:p>
        </p:txBody>
      </p:sp>
      <p:sp>
        <p:nvSpPr>
          <p:cNvPr id="17" name="Text Placeholder 16"/>
          <p:cNvSpPr>
            <a:spLocks noGrp="1"/>
          </p:cNvSpPr>
          <p:nvPr>
            <p:ph type="body" sz="quarter" idx="12"/>
          </p:nvPr>
        </p:nvSpPr>
        <p:spPr>
          <a:xfrm>
            <a:off x="617538" y="2163763"/>
            <a:ext cx="11010900" cy="1722437"/>
          </a:xfrm>
        </p:spPr>
        <p:txBody>
          <a:bodyPr>
            <a:normAutofit/>
          </a:bodyPr>
          <a:lstStyle>
            <a:lvl1pPr>
              <a:defRPr sz="1800">
                <a:solidFill>
                  <a:srgbClr val="6F6F6E"/>
                </a:solidFill>
                <a:latin typeface="Arial" charset="0"/>
                <a:ea typeface="Arial" charset="0"/>
                <a:cs typeface="Arial" charset="0"/>
              </a:defRPr>
            </a:lvl1pPr>
          </a:lstStyle>
          <a:p>
            <a:pPr lvl="0"/>
            <a:r>
              <a:rPr lang="en-US" dirty="0"/>
              <a:t>Click to edit Master text styles</a:t>
            </a:r>
          </a:p>
        </p:txBody>
      </p:sp>
      <p:sp>
        <p:nvSpPr>
          <p:cNvPr id="19" name="Text Placeholder 18"/>
          <p:cNvSpPr>
            <a:spLocks noGrp="1"/>
          </p:cNvSpPr>
          <p:nvPr>
            <p:ph type="body" sz="quarter" idx="13"/>
          </p:nvPr>
        </p:nvSpPr>
        <p:spPr>
          <a:xfrm>
            <a:off x="617537" y="5158740"/>
            <a:ext cx="10987087" cy="502920"/>
          </a:xfrm>
        </p:spPr>
        <p:txBody>
          <a:bodyPr>
            <a:normAutofit/>
          </a:bodyPr>
          <a:lstStyle>
            <a:lvl1pPr marL="0" indent="0">
              <a:buNone/>
              <a:defRPr sz="1800" b="1">
                <a:solidFill>
                  <a:srgbClr val="10515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384963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79"/>
            <a:ext cx="9144000" cy="2387870"/>
          </a:xfrm>
        </p:spPr>
        <p:txBody>
          <a:bodyPr anchor="b"/>
          <a:lstStyle>
            <a:lvl1pPr algn="ctr">
              <a:defRPr sz="5985"/>
            </a:lvl1pPr>
          </a:lstStyle>
          <a:p>
            <a:r>
              <a:rPr lang="en-US"/>
              <a:t>Click to edit Master title style</a:t>
            </a:r>
          </a:p>
        </p:txBody>
      </p:sp>
      <p:sp>
        <p:nvSpPr>
          <p:cNvPr id="3" name="Subtitle 2"/>
          <p:cNvSpPr>
            <a:spLocks noGrp="1"/>
          </p:cNvSpPr>
          <p:nvPr>
            <p:ph type="subTitle" idx="1"/>
          </p:nvPr>
        </p:nvSpPr>
        <p:spPr>
          <a:xfrm>
            <a:off x="1524000" y="3602391"/>
            <a:ext cx="9144000" cy="1654723"/>
          </a:xfrm>
        </p:spPr>
        <p:txBody>
          <a:bodyPr/>
          <a:lstStyle>
            <a:lvl1pPr marL="0" indent="0" algn="ctr">
              <a:buNone/>
              <a:defRPr sz="2394"/>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en-US"/>
              <a:t>Click to edit Master subtitle style</a:t>
            </a:r>
          </a:p>
        </p:txBody>
      </p:sp>
    </p:spTree>
    <p:extLst>
      <p:ext uri="{BB962C8B-B14F-4D97-AF65-F5344CB8AC3E}">
        <p14:creationId xmlns:p14="http://schemas.microsoft.com/office/powerpoint/2010/main" val="25863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758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145"/>
            <a:ext cx="10515600" cy="2851826"/>
          </a:xfrm>
        </p:spPr>
        <p:txBody>
          <a:bodyPr anchor="b"/>
          <a:lstStyle>
            <a:lvl1pPr>
              <a:defRPr sz="5985"/>
            </a:lvl1pPr>
          </a:lstStyle>
          <a:p>
            <a:r>
              <a:rPr lang="en-US"/>
              <a:t>Click to edit Master title style</a:t>
            </a:r>
          </a:p>
        </p:txBody>
      </p:sp>
      <p:sp>
        <p:nvSpPr>
          <p:cNvPr id="3" name="Text Placeholder 2"/>
          <p:cNvSpPr>
            <a:spLocks noGrp="1"/>
          </p:cNvSpPr>
          <p:nvPr>
            <p:ph type="body" idx="1"/>
          </p:nvPr>
        </p:nvSpPr>
        <p:spPr>
          <a:xfrm>
            <a:off x="831851" y="4588890"/>
            <a:ext cx="10515600" cy="1501128"/>
          </a:xfrm>
        </p:spPr>
        <p:txBody>
          <a:bodyPr/>
          <a:lstStyle>
            <a:lvl1pPr marL="0" indent="0">
              <a:buNone/>
              <a:defRPr sz="2394"/>
            </a:lvl1pPr>
            <a:lvl2pPr marL="456057" indent="0">
              <a:buNone/>
              <a:defRPr sz="1995"/>
            </a:lvl2pPr>
            <a:lvl3pPr marL="912114" indent="0">
              <a:buNone/>
              <a:defRPr sz="1795"/>
            </a:lvl3pPr>
            <a:lvl4pPr marL="1368171" indent="0">
              <a:buNone/>
              <a:defRPr sz="1596"/>
            </a:lvl4pPr>
            <a:lvl5pPr marL="1824228" indent="0">
              <a:buNone/>
              <a:defRPr sz="1596"/>
            </a:lvl5pPr>
            <a:lvl6pPr marL="2280285" indent="0">
              <a:buNone/>
              <a:defRPr sz="1596"/>
            </a:lvl6pPr>
            <a:lvl7pPr marL="2736342" indent="0">
              <a:buNone/>
              <a:defRPr sz="1596"/>
            </a:lvl7pPr>
            <a:lvl8pPr marL="3192399" indent="0">
              <a:buNone/>
              <a:defRPr sz="1596"/>
            </a:lvl8pPr>
            <a:lvl9pPr marL="3648456" indent="0">
              <a:buNone/>
              <a:defRPr sz="1596"/>
            </a:lvl9pPr>
          </a:lstStyle>
          <a:p>
            <a:pPr lvl="0"/>
            <a:r>
              <a:rPr lang="en-US"/>
              <a:t>Click to edit Master text styles</a:t>
            </a:r>
          </a:p>
        </p:txBody>
      </p:sp>
    </p:spTree>
    <p:extLst>
      <p:ext uri="{BB962C8B-B14F-4D97-AF65-F5344CB8AC3E}">
        <p14:creationId xmlns:p14="http://schemas.microsoft.com/office/powerpoint/2010/main" val="3443127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1" y="1604054"/>
            <a:ext cx="5382684" cy="4523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484" y="1604054"/>
            <a:ext cx="5384800" cy="45239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1880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782"/>
            <a:ext cx="10515600" cy="1325362"/>
          </a:xfrm>
        </p:spPr>
        <p:txBody>
          <a:bodyPr/>
          <a:lstStyle/>
          <a:p>
            <a:r>
              <a:rPr lang="en-US"/>
              <a:t>Click to edit Master title style</a:t>
            </a:r>
          </a:p>
        </p:txBody>
      </p:sp>
      <p:sp>
        <p:nvSpPr>
          <p:cNvPr id="3" name="Text Placeholder 2"/>
          <p:cNvSpPr>
            <a:spLocks noGrp="1"/>
          </p:cNvSpPr>
          <p:nvPr>
            <p:ph type="body" idx="1"/>
          </p:nvPr>
        </p:nvSpPr>
        <p:spPr>
          <a:xfrm>
            <a:off x="840318" y="1681643"/>
            <a:ext cx="5158316" cy="823403"/>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4" name="Content Placeholder 3"/>
          <p:cNvSpPr>
            <a:spLocks noGrp="1"/>
          </p:cNvSpPr>
          <p:nvPr>
            <p:ph sz="half" idx="2"/>
          </p:nvPr>
        </p:nvSpPr>
        <p:spPr>
          <a:xfrm>
            <a:off x="840318" y="2505047"/>
            <a:ext cx="5158316" cy="36847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643"/>
            <a:ext cx="5183717" cy="823403"/>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6" name="Content Placeholder 5"/>
          <p:cNvSpPr>
            <a:spLocks noGrp="1"/>
          </p:cNvSpPr>
          <p:nvPr>
            <p:ph sz="quarter" idx="4"/>
          </p:nvPr>
        </p:nvSpPr>
        <p:spPr>
          <a:xfrm>
            <a:off x="6172200" y="2505047"/>
            <a:ext cx="5183717" cy="36847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5797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09251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9465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623"/>
            <a:ext cx="3932767" cy="1599303"/>
          </a:xfrm>
        </p:spPr>
        <p:txBody>
          <a:bodyPr anchor="b"/>
          <a:lstStyle>
            <a:lvl1pPr>
              <a:defRPr sz="3192"/>
            </a:lvl1pPr>
          </a:lstStyle>
          <a:p>
            <a:r>
              <a:rPr lang="en-US"/>
              <a:t>Click to edit Master title style</a:t>
            </a:r>
          </a:p>
        </p:txBody>
      </p:sp>
      <p:sp>
        <p:nvSpPr>
          <p:cNvPr id="3" name="Content Placeholder 2"/>
          <p:cNvSpPr>
            <a:spLocks noGrp="1"/>
          </p:cNvSpPr>
          <p:nvPr>
            <p:ph idx="1"/>
          </p:nvPr>
        </p:nvSpPr>
        <p:spPr>
          <a:xfrm>
            <a:off x="5183717" y="988084"/>
            <a:ext cx="6172200" cy="4872331"/>
          </a:xfr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6925"/>
            <a:ext cx="3932767" cy="3811407"/>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Tree>
    <p:extLst>
      <p:ext uri="{BB962C8B-B14F-4D97-AF65-F5344CB8AC3E}">
        <p14:creationId xmlns:p14="http://schemas.microsoft.com/office/powerpoint/2010/main" val="2767402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623"/>
            <a:ext cx="3932767" cy="1599303"/>
          </a:xfrm>
        </p:spPr>
        <p:txBody>
          <a:bodyPr anchor="b"/>
          <a:lstStyle>
            <a:lvl1pPr>
              <a:defRPr sz="3192"/>
            </a:lvl1pPr>
          </a:lstStyle>
          <a:p>
            <a:r>
              <a:rPr lang="en-US"/>
              <a:t>Click to edit Master title style</a:t>
            </a:r>
          </a:p>
        </p:txBody>
      </p:sp>
      <p:sp>
        <p:nvSpPr>
          <p:cNvPr id="3" name="Picture Placeholder 2"/>
          <p:cNvSpPr>
            <a:spLocks noGrp="1"/>
          </p:cNvSpPr>
          <p:nvPr>
            <p:ph type="pic" idx="1"/>
          </p:nvPr>
        </p:nvSpPr>
        <p:spPr>
          <a:xfrm>
            <a:off x="5183717" y="988084"/>
            <a:ext cx="6172200" cy="4872331"/>
          </a:xfrm>
        </p:spPr>
        <p:txBody>
          <a:bodyPr/>
          <a:lstStyle>
            <a:lvl1pPr marL="0" indent="0">
              <a:buNone/>
              <a:defRPr sz="3192"/>
            </a:lvl1pPr>
            <a:lvl2pPr marL="456057" indent="0">
              <a:buNone/>
              <a:defRPr sz="2793"/>
            </a:lvl2pPr>
            <a:lvl3pPr marL="912114" indent="0">
              <a:buNone/>
              <a:defRPr sz="2394"/>
            </a:lvl3pPr>
            <a:lvl4pPr marL="1368171" indent="0">
              <a:buNone/>
              <a:defRPr sz="1995"/>
            </a:lvl4pPr>
            <a:lvl5pPr marL="1824228" indent="0">
              <a:buNone/>
              <a:defRPr sz="1995"/>
            </a:lvl5pPr>
            <a:lvl6pPr marL="2280285" indent="0">
              <a:buNone/>
              <a:defRPr sz="1995"/>
            </a:lvl6pPr>
            <a:lvl7pPr marL="2736342" indent="0">
              <a:buNone/>
              <a:defRPr sz="1995"/>
            </a:lvl7pPr>
            <a:lvl8pPr marL="3192399" indent="0">
              <a:buNone/>
              <a:defRPr sz="1995"/>
            </a:lvl8pPr>
            <a:lvl9pPr marL="3648456" indent="0">
              <a:buNone/>
              <a:defRPr sz="1995"/>
            </a:lvl9pPr>
          </a:lstStyle>
          <a:p>
            <a:pPr lvl="0"/>
            <a:endParaRPr lang="en-US" noProof="0"/>
          </a:p>
        </p:txBody>
      </p:sp>
      <p:sp>
        <p:nvSpPr>
          <p:cNvPr id="4" name="Text Placeholder 3"/>
          <p:cNvSpPr>
            <a:spLocks noGrp="1"/>
          </p:cNvSpPr>
          <p:nvPr>
            <p:ph type="body" sz="half" idx="2"/>
          </p:nvPr>
        </p:nvSpPr>
        <p:spPr>
          <a:xfrm>
            <a:off x="840318" y="2056925"/>
            <a:ext cx="3932767" cy="3811407"/>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Tree>
    <p:extLst>
      <p:ext uri="{BB962C8B-B14F-4D97-AF65-F5344CB8AC3E}">
        <p14:creationId xmlns:p14="http://schemas.microsoft.com/office/powerpoint/2010/main" val="143969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 O1">
    <p:bg>
      <p:bgPr>
        <a:solidFill>
          <a:srgbClr val="105151"/>
        </a:solidFill>
        <a:effectLst/>
      </p:bgPr>
    </p:bg>
    <p:spTree>
      <p:nvGrpSpPr>
        <p:cNvPr id="1" name=""/>
        <p:cNvGrpSpPr/>
        <p:nvPr/>
      </p:nvGrpSpPr>
      <p:grpSpPr>
        <a:xfrm>
          <a:off x="0" y="0"/>
          <a:ext cx="0" cy="0"/>
          <a:chOff x="0" y="0"/>
          <a:chExt cx="0" cy="0"/>
        </a:xfrm>
      </p:grpSpPr>
      <p:sp>
        <p:nvSpPr>
          <p:cNvPr id="12" name="Rectangle 11"/>
          <p:cNvSpPr/>
          <p:nvPr userDrawn="1"/>
        </p:nvSpPr>
        <p:spPr>
          <a:xfrm>
            <a:off x="0" y="2533650"/>
            <a:ext cx="7809108" cy="179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0"/>
          </p:nvPr>
        </p:nvSpPr>
        <p:spPr>
          <a:xfrm>
            <a:off x="127000" y="2643188"/>
            <a:ext cx="6561138" cy="1568450"/>
          </a:xfrm>
        </p:spPr>
        <p:txBody>
          <a:bodyPr>
            <a:noAutofit/>
          </a:bodyPr>
          <a:lstStyle>
            <a:lvl1pPr marL="0" indent="0">
              <a:buFontTx/>
              <a:buNone/>
              <a:defRPr sz="5400" b="1">
                <a:solidFill>
                  <a:schemeClr val="bg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2011308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4457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3941"/>
            <a:ext cx="2741084" cy="58540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3941"/>
            <a:ext cx="8026400" cy="5854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9025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CAF17"/>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8449" y="236220"/>
            <a:ext cx="2372741" cy="906780"/>
          </a:xfrm>
          <a:prstGeom prst="rect">
            <a:avLst/>
          </a:prstGeom>
        </p:spPr>
      </p:pic>
      <p:sp>
        <p:nvSpPr>
          <p:cNvPr id="8" name="Rectangle 7"/>
          <p:cNvSpPr/>
          <p:nvPr userDrawn="1"/>
        </p:nvSpPr>
        <p:spPr>
          <a:xfrm>
            <a:off x="0" y="2186940"/>
            <a:ext cx="7993380" cy="2255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hasCustomPrompt="1"/>
          </p:nvPr>
        </p:nvSpPr>
        <p:spPr>
          <a:xfrm>
            <a:off x="152400" y="2316163"/>
            <a:ext cx="7726363" cy="2049462"/>
          </a:xfrm>
        </p:spPr>
        <p:txBody>
          <a:bodyPr>
            <a:normAutofit/>
          </a:bodyPr>
          <a:lstStyle>
            <a:lvl1pPr marL="0" indent="0">
              <a:buFontTx/>
              <a:buNone/>
              <a:defRPr sz="3600">
                <a:solidFill>
                  <a:schemeClr val="bg1"/>
                </a:solidFill>
                <a:latin typeface="Arial" charset="0"/>
                <a:ea typeface="Arial" charset="0"/>
                <a:cs typeface="Arial"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br>
              <a:rPr lang="en-US" dirty="0"/>
            </a:br>
            <a:r>
              <a:rPr lang="en-US" dirty="0" err="1"/>
              <a:t>Donec</a:t>
            </a:r>
            <a:r>
              <a:rPr lang="en-US" dirty="0"/>
              <a:t> at </a:t>
            </a:r>
            <a:r>
              <a:rPr lang="en-US" dirty="0" err="1"/>
              <a:t>mattis</a:t>
            </a:r>
            <a:r>
              <a:rPr lang="en-US" dirty="0"/>
              <a:t> </a:t>
            </a:r>
            <a:r>
              <a:rPr lang="en-US" dirty="0" err="1"/>
              <a:t>nisl</a:t>
            </a:r>
            <a:r>
              <a:rPr lang="en-US" dirty="0"/>
              <a:t>.</a:t>
            </a:r>
          </a:p>
        </p:txBody>
      </p:sp>
      <p:sp>
        <p:nvSpPr>
          <p:cNvPr id="11" name="Rectangle 10"/>
          <p:cNvSpPr/>
          <p:nvPr userDrawn="1"/>
        </p:nvSpPr>
        <p:spPr>
          <a:xfrm>
            <a:off x="0" y="4442460"/>
            <a:ext cx="3718560" cy="510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1"/>
          </p:nvPr>
        </p:nvSpPr>
        <p:spPr>
          <a:xfrm>
            <a:off x="152401" y="4571683"/>
            <a:ext cx="3467100" cy="320357"/>
          </a:xfrm>
        </p:spPr>
        <p:txBody>
          <a:bodyPr>
            <a:normAutofit/>
          </a:bodyPr>
          <a:lstStyle>
            <a:lvl1pPr marL="0" indent="0">
              <a:buFontTx/>
              <a:buNone/>
              <a:defRPr sz="1600">
                <a:latin typeface="Arial" charset="0"/>
                <a:ea typeface="Arial" charset="0"/>
                <a:cs typeface="Arial" charset="0"/>
              </a:defRPr>
            </a:lvl1pPr>
          </a:lstStyle>
          <a:p>
            <a:pPr lvl="0"/>
            <a:r>
              <a:rPr lang="en-US" dirty="0"/>
              <a:t>Click to edit Master text styles</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551" y="5783580"/>
            <a:ext cx="11916614" cy="964839"/>
          </a:xfrm>
          <a:prstGeom prst="rect">
            <a:avLst/>
          </a:prstGeom>
        </p:spPr>
      </p:pic>
    </p:spTree>
    <p:extLst>
      <p:ext uri="{BB962C8B-B14F-4D97-AF65-F5344CB8AC3E}">
        <p14:creationId xmlns:p14="http://schemas.microsoft.com/office/powerpoint/2010/main" val="4006828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Slide - O1">
    <p:bg>
      <p:bgPr>
        <a:solidFill>
          <a:srgbClr val="105151"/>
        </a:solidFill>
        <a:effectLst/>
      </p:bgPr>
    </p:bg>
    <p:spTree>
      <p:nvGrpSpPr>
        <p:cNvPr id="1" name=""/>
        <p:cNvGrpSpPr/>
        <p:nvPr/>
      </p:nvGrpSpPr>
      <p:grpSpPr>
        <a:xfrm>
          <a:off x="0" y="0"/>
          <a:ext cx="0" cy="0"/>
          <a:chOff x="0" y="0"/>
          <a:chExt cx="0" cy="0"/>
        </a:xfrm>
      </p:grpSpPr>
      <p:sp>
        <p:nvSpPr>
          <p:cNvPr id="12" name="Rectangle 11"/>
          <p:cNvSpPr/>
          <p:nvPr userDrawn="1"/>
        </p:nvSpPr>
        <p:spPr>
          <a:xfrm>
            <a:off x="0" y="2533650"/>
            <a:ext cx="7809108" cy="179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sz="quarter" idx="10"/>
          </p:nvPr>
        </p:nvSpPr>
        <p:spPr>
          <a:xfrm>
            <a:off x="127000" y="2643188"/>
            <a:ext cx="6561138" cy="1568450"/>
          </a:xfrm>
        </p:spPr>
        <p:txBody>
          <a:bodyPr>
            <a:noAutofit/>
          </a:bodyPr>
          <a:lstStyle>
            <a:lvl1pPr marL="0" indent="0">
              <a:buFontTx/>
              <a:buNone/>
              <a:defRPr sz="5400" b="1">
                <a:solidFill>
                  <a:schemeClr val="bg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13802225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Slide - O2">
    <p:spTree>
      <p:nvGrpSpPr>
        <p:cNvPr id="1" name=""/>
        <p:cNvGrpSpPr/>
        <p:nvPr/>
      </p:nvGrpSpPr>
      <p:grpSpPr>
        <a:xfrm>
          <a:off x="0" y="0"/>
          <a:ext cx="0" cy="0"/>
          <a:chOff x="0" y="0"/>
          <a:chExt cx="0" cy="0"/>
        </a:xfrm>
      </p:grpSpPr>
      <p:sp>
        <p:nvSpPr>
          <p:cNvPr id="14" name="Rectangle 13"/>
          <p:cNvSpPr/>
          <p:nvPr userDrawn="1"/>
        </p:nvSpPr>
        <p:spPr>
          <a:xfrm>
            <a:off x="0" y="2533650"/>
            <a:ext cx="7809108" cy="179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0"/>
          </p:nvPr>
        </p:nvSpPr>
        <p:spPr>
          <a:xfrm>
            <a:off x="0" y="0"/>
            <a:ext cx="12192000" cy="6858000"/>
          </a:xfrm>
        </p:spPr>
        <p:txBody>
          <a:bodyPr/>
          <a:lstStyle/>
          <a:p>
            <a:endParaRPr lang="en-US"/>
          </a:p>
        </p:txBody>
      </p:sp>
      <p:sp>
        <p:nvSpPr>
          <p:cNvPr id="13" name="Content Placeholder 11"/>
          <p:cNvSpPr>
            <a:spLocks noGrp="1"/>
          </p:cNvSpPr>
          <p:nvPr>
            <p:ph sz="quarter" idx="12"/>
          </p:nvPr>
        </p:nvSpPr>
        <p:spPr>
          <a:xfrm>
            <a:off x="127000" y="2643188"/>
            <a:ext cx="7508574" cy="1374775"/>
          </a:xfrm>
        </p:spPr>
        <p:txBody>
          <a:bodyPr>
            <a:noAutofit/>
          </a:bodyPr>
          <a:lstStyle>
            <a:lvl1pPr marL="0" indent="0">
              <a:buFontTx/>
              <a:buNone/>
              <a:defRPr sz="5400" b="1">
                <a:solidFill>
                  <a:schemeClr val="bg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91744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aph Slide">
    <p:spTree>
      <p:nvGrpSpPr>
        <p:cNvPr id="1" name=""/>
        <p:cNvGrpSpPr/>
        <p:nvPr/>
      </p:nvGrpSpPr>
      <p:grpSpPr>
        <a:xfrm>
          <a:off x="0" y="0"/>
          <a:ext cx="0" cy="0"/>
          <a:chOff x="0" y="0"/>
          <a:chExt cx="0" cy="0"/>
        </a:xfrm>
      </p:grpSpPr>
      <p:pic>
        <p:nvPicPr>
          <p:cNvPr id="39" name="Picture 3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17" name="Content Placeholder 9"/>
          <p:cNvSpPr>
            <a:spLocks noGrp="1"/>
          </p:cNvSpPr>
          <p:nvPr>
            <p:ph sz="quarter" idx="10"/>
          </p:nvPr>
        </p:nvSpPr>
        <p:spPr>
          <a:xfrm>
            <a:off x="6724" y="86628"/>
            <a:ext cx="5079213"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9" name="Chart Placeholder 18"/>
          <p:cNvSpPr>
            <a:spLocks noGrp="1"/>
          </p:cNvSpPr>
          <p:nvPr>
            <p:ph type="chart" sz="quarter" idx="11"/>
          </p:nvPr>
        </p:nvSpPr>
        <p:spPr>
          <a:xfrm>
            <a:off x="659235" y="1720850"/>
            <a:ext cx="3875087" cy="2901950"/>
          </a:xfrm>
        </p:spPr>
        <p:txBody>
          <a:bodyPr/>
          <a:lstStyle/>
          <a:p>
            <a:endParaRPr lang="en-US"/>
          </a:p>
        </p:txBody>
      </p:sp>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7180" y="1720850"/>
            <a:ext cx="1765300" cy="3030193"/>
          </a:xfrm>
          <a:prstGeom prst="rect">
            <a:avLst/>
          </a:prstGeom>
        </p:spPr>
      </p:pic>
      <p:sp>
        <p:nvSpPr>
          <p:cNvPr id="21" name="Chart Placeholder 18"/>
          <p:cNvSpPr>
            <a:spLocks noGrp="1"/>
          </p:cNvSpPr>
          <p:nvPr>
            <p:ph type="chart" sz="quarter" idx="12"/>
          </p:nvPr>
        </p:nvSpPr>
        <p:spPr>
          <a:xfrm>
            <a:off x="5007431" y="1720850"/>
            <a:ext cx="3875087" cy="2901950"/>
          </a:xfrm>
        </p:spPr>
        <p:txBody>
          <a:bodyPr/>
          <a:lstStyle/>
          <a:p>
            <a:endParaRPr lang="en-US"/>
          </a:p>
        </p:txBody>
      </p:sp>
      <p:sp>
        <p:nvSpPr>
          <p:cNvPr id="24" name="Text Placeholder 23"/>
          <p:cNvSpPr>
            <a:spLocks noGrp="1"/>
          </p:cNvSpPr>
          <p:nvPr>
            <p:ph type="body" sz="quarter" idx="13" hasCustomPrompt="1"/>
          </p:nvPr>
        </p:nvSpPr>
        <p:spPr>
          <a:xfrm>
            <a:off x="10013950" y="1841501"/>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3" name="Straight Arrow Connector 32"/>
          <p:cNvCxnSpPr/>
          <p:nvPr userDrawn="1"/>
        </p:nvCxnSpPr>
        <p:spPr>
          <a:xfrm rot="10800000" flipV="1">
            <a:off x="10749830" y="2250830"/>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4" name="Text Placeholder 23"/>
          <p:cNvSpPr>
            <a:spLocks noGrp="1"/>
          </p:cNvSpPr>
          <p:nvPr>
            <p:ph type="body" sz="quarter" idx="14" hasCustomPrompt="1"/>
          </p:nvPr>
        </p:nvSpPr>
        <p:spPr>
          <a:xfrm>
            <a:off x="10013950" y="2659985"/>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5" name="Straight Arrow Connector 34"/>
          <p:cNvCxnSpPr/>
          <p:nvPr userDrawn="1"/>
        </p:nvCxnSpPr>
        <p:spPr>
          <a:xfrm rot="10800000" flipV="1">
            <a:off x="10749830" y="3050331"/>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Text Placeholder 23"/>
          <p:cNvSpPr>
            <a:spLocks noGrp="1"/>
          </p:cNvSpPr>
          <p:nvPr>
            <p:ph type="body" sz="quarter" idx="15" hasCustomPrompt="1"/>
          </p:nvPr>
        </p:nvSpPr>
        <p:spPr>
          <a:xfrm>
            <a:off x="10013950" y="3448050"/>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7" name="Straight Arrow Connector 36"/>
          <p:cNvCxnSpPr/>
          <p:nvPr userDrawn="1"/>
        </p:nvCxnSpPr>
        <p:spPr>
          <a:xfrm rot="10800000" flipV="1">
            <a:off x="10749830" y="3849631"/>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8" name="Text Placeholder 23"/>
          <p:cNvSpPr>
            <a:spLocks noGrp="1"/>
          </p:cNvSpPr>
          <p:nvPr>
            <p:ph type="body" sz="quarter" idx="16" hasCustomPrompt="1"/>
          </p:nvPr>
        </p:nvSpPr>
        <p:spPr>
          <a:xfrm>
            <a:off x="10013950" y="4247350"/>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pic>
        <p:nvPicPr>
          <p:cNvPr id="40" name="Picture 3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1908451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10" name="Content Placeholder 9"/>
          <p:cNvSpPr>
            <a:spLocks noGrp="1"/>
          </p:cNvSpPr>
          <p:nvPr>
            <p:ph sz="quarter" idx="10"/>
          </p:nvPr>
        </p:nvSpPr>
        <p:spPr>
          <a:xfrm>
            <a:off x="6724" y="86628"/>
            <a:ext cx="4072907"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2" name="Text Placeholder 11"/>
          <p:cNvSpPr>
            <a:spLocks noGrp="1"/>
          </p:cNvSpPr>
          <p:nvPr>
            <p:ph type="body" sz="quarter" idx="11"/>
          </p:nvPr>
        </p:nvSpPr>
        <p:spPr>
          <a:xfrm>
            <a:off x="2744335" y="2221092"/>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3" name="Text Placeholder 11"/>
          <p:cNvSpPr>
            <a:spLocks noGrp="1"/>
          </p:cNvSpPr>
          <p:nvPr>
            <p:ph type="body" sz="quarter" idx="12"/>
          </p:nvPr>
        </p:nvSpPr>
        <p:spPr>
          <a:xfrm>
            <a:off x="2744335" y="3115899"/>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4" name="Text Placeholder 11"/>
          <p:cNvSpPr>
            <a:spLocks noGrp="1"/>
          </p:cNvSpPr>
          <p:nvPr>
            <p:ph type="body" sz="quarter" idx="13"/>
          </p:nvPr>
        </p:nvSpPr>
        <p:spPr>
          <a:xfrm>
            <a:off x="2744335" y="4010706"/>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5" name="Text Placeholder 11"/>
          <p:cNvSpPr>
            <a:spLocks noGrp="1"/>
          </p:cNvSpPr>
          <p:nvPr>
            <p:ph type="body" sz="quarter" idx="14"/>
          </p:nvPr>
        </p:nvSpPr>
        <p:spPr>
          <a:xfrm>
            <a:off x="6098309" y="2221092"/>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6" name="Text Placeholder 11"/>
          <p:cNvSpPr>
            <a:spLocks noGrp="1"/>
          </p:cNvSpPr>
          <p:nvPr>
            <p:ph type="body" sz="quarter" idx="15"/>
          </p:nvPr>
        </p:nvSpPr>
        <p:spPr>
          <a:xfrm>
            <a:off x="6098309" y="3115899"/>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7" name="Text Placeholder 11"/>
          <p:cNvSpPr>
            <a:spLocks noGrp="1"/>
          </p:cNvSpPr>
          <p:nvPr>
            <p:ph type="body" sz="quarter" idx="16"/>
          </p:nvPr>
        </p:nvSpPr>
        <p:spPr>
          <a:xfrm>
            <a:off x="6098309" y="4010706"/>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908733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cons slide - O1">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4" y="86628"/>
            <a:ext cx="4072907"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3" name="Text Placeholder 12"/>
          <p:cNvSpPr>
            <a:spLocks noGrp="1"/>
          </p:cNvSpPr>
          <p:nvPr>
            <p:ph type="body" sz="quarter" idx="12"/>
          </p:nvPr>
        </p:nvSpPr>
        <p:spPr>
          <a:xfrm>
            <a:off x="189694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sp>
        <p:nvSpPr>
          <p:cNvPr id="32" name="Picture Placeholder 31"/>
          <p:cNvSpPr>
            <a:spLocks noGrp="1"/>
          </p:cNvSpPr>
          <p:nvPr>
            <p:ph type="pic" sz="quarter" idx="13"/>
          </p:nvPr>
        </p:nvSpPr>
        <p:spPr>
          <a:xfrm>
            <a:off x="1896745" y="2004061"/>
            <a:ext cx="1739900" cy="1509078"/>
          </a:xfrm>
        </p:spPr>
        <p:txBody>
          <a:bodyPr/>
          <a:lstStyle/>
          <a:p>
            <a:endParaRPr lang="en-US"/>
          </a:p>
        </p:txBody>
      </p:sp>
      <p:sp>
        <p:nvSpPr>
          <p:cNvPr id="33" name="Text Placeholder 12"/>
          <p:cNvSpPr>
            <a:spLocks noGrp="1"/>
          </p:cNvSpPr>
          <p:nvPr>
            <p:ph type="body" sz="quarter" idx="14"/>
          </p:nvPr>
        </p:nvSpPr>
        <p:spPr>
          <a:xfrm>
            <a:off x="420580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4" name="Picture Placeholder 31"/>
          <p:cNvSpPr>
            <a:spLocks noGrp="1"/>
          </p:cNvSpPr>
          <p:nvPr>
            <p:ph type="pic" sz="quarter" idx="15"/>
          </p:nvPr>
        </p:nvSpPr>
        <p:spPr>
          <a:xfrm>
            <a:off x="4205605" y="2004061"/>
            <a:ext cx="1739900" cy="1509078"/>
          </a:xfrm>
        </p:spPr>
        <p:txBody>
          <a:bodyPr/>
          <a:lstStyle/>
          <a:p>
            <a:endParaRPr lang="en-US"/>
          </a:p>
        </p:txBody>
      </p:sp>
      <p:sp>
        <p:nvSpPr>
          <p:cNvPr id="35" name="Text Placeholder 12"/>
          <p:cNvSpPr>
            <a:spLocks noGrp="1"/>
          </p:cNvSpPr>
          <p:nvPr>
            <p:ph type="body" sz="quarter" idx="16"/>
          </p:nvPr>
        </p:nvSpPr>
        <p:spPr>
          <a:xfrm>
            <a:off x="6514465"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6" name="Picture Placeholder 31"/>
          <p:cNvSpPr>
            <a:spLocks noGrp="1"/>
          </p:cNvSpPr>
          <p:nvPr>
            <p:ph type="pic" sz="quarter" idx="17"/>
          </p:nvPr>
        </p:nvSpPr>
        <p:spPr>
          <a:xfrm>
            <a:off x="6514266" y="2004061"/>
            <a:ext cx="1739900" cy="1509078"/>
          </a:xfrm>
        </p:spPr>
        <p:txBody>
          <a:bodyPr/>
          <a:lstStyle/>
          <a:p>
            <a:endParaRPr lang="en-US"/>
          </a:p>
        </p:txBody>
      </p:sp>
      <p:sp>
        <p:nvSpPr>
          <p:cNvPr id="37" name="Text Placeholder 12"/>
          <p:cNvSpPr>
            <a:spLocks noGrp="1"/>
          </p:cNvSpPr>
          <p:nvPr>
            <p:ph type="body" sz="quarter" idx="18"/>
          </p:nvPr>
        </p:nvSpPr>
        <p:spPr>
          <a:xfrm>
            <a:off x="8823126"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8" name="Picture Placeholder 31"/>
          <p:cNvSpPr>
            <a:spLocks noGrp="1"/>
          </p:cNvSpPr>
          <p:nvPr>
            <p:ph type="pic" sz="quarter" idx="19"/>
          </p:nvPr>
        </p:nvSpPr>
        <p:spPr>
          <a:xfrm>
            <a:off x="8822927" y="2004061"/>
            <a:ext cx="1739900" cy="1509078"/>
          </a:xfrm>
        </p:spPr>
        <p:txBody>
          <a:bodyPr/>
          <a:lstStyle/>
          <a:p>
            <a:endParaRPr lang="en-US"/>
          </a:p>
        </p:txBody>
      </p:sp>
    </p:spTree>
    <p:extLst>
      <p:ext uri="{BB962C8B-B14F-4D97-AF65-F5344CB8AC3E}">
        <p14:creationId xmlns:p14="http://schemas.microsoft.com/office/powerpoint/2010/main" val="1297587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cons slide - O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5" y="86628"/>
            <a:ext cx="4016636"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8" name="Text Placeholder 12"/>
          <p:cNvSpPr>
            <a:spLocks noGrp="1"/>
          </p:cNvSpPr>
          <p:nvPr>
            <p:ph type="body" sz="quarter" idx="12"/>
          </p:nvPr>
        </p:nvSpPr>
        <p:spPr>
          <a:xfrm>
            <a:off x="189694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19" name="Picture Placeholder 31"/>
          <p:cNvSpPr>
            <a:spLocks noGrp="1"/>
          </p:cNvSpPr>
          <p:nvPr>
            <p:ph type="pic" sz="quarter" idx="13"/>
          </p:nvPr>
        </p:nvSpPr>
        <p:spPr>
          <a:xfrm>
            <a:off x="1896745" y="2004061"/>
            <a:ext cx="1739900" cy="1509078"/>
          </a:xfrm>
        </p:spPr>
        <p:txBody>
          <a:bodyPr/>
          <a:lstStyle/>
          <a:p>
            <a:endParaRPr lang="en-US"/>
          </a:p>
        </p:txBody>
      </p:sp>
      <p:sp>
        <p:nvSpPr>
          <p:cNvPr id="20" name="Text Placeholder 12"/>
          <p:cNvSpPr>
            <a:spLocks noGrp="1"/>
          </p:cNvSpPr>
          <p:nvPr>
            <p:ph type="body" sz="quarter" idx="14"/>
          </p:nvPr>
        </p:nvSpPr>
        <p:spPr>
          <a:xfrm>
            <a:off x="420580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1" name="Picture Placeholder 31"/>
          <p:cNvSpPr>
            <a:spLocks noGrp="1"/>
          </p:cNvSpPr>
          <p:nvPr>
            <p:ph type="pic" sz="quarter" idx="15"/>
          </p:nvPr>
        </p:nvSpPr>
        <p:spPr>
          <a:xfrm>
            <a:off x="4205605" y="2004061"/>
            <a:ext cx="1739900" cy="1509078"/>
          </a:xfrm>
        </p:spPr>
        <p:txBody>
          <a:bodyPr/>
          <a:lstStyle/>
          <a:p>
            <a:endParaRPr lang="en-US"/>
          </a:p>
        </p:txBody>
      </p:sp>
      <p:sp>
        <p:nvSpPr>
          <p:cNvPr id="22" name="Text Placeholder 12"/>
          <p:cNvSpPr>
            <a:spLocks noGrp="1"/>
          </p:cNvSpPr>
          <p:nvPr>
            <p:ph type="body" sz="quarter" idx="16"/>
          </p:nvPr>
        </p:nvSpPr>
        <p:spPr>
          <a:xfrm>
            <a:off x="6514465"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3" name="Picture Placeholder 31"/>
          <p:cNvSpPr>
            <a:spLocks noGrp="1"/>
          </p:cNvSpPr>
          <p:nvPr>
            <p:ph type="pic" sz="quarter" idx="17"/>
          </p:nvPr>
        </p:nvSpPr>
        <p:spPr>
          <a:xfrm>
            <a:off x="6514266" y="2004061"/>
            <a:ext cx="1739900" cy="1509078"/>
          </a:xfrm>
        </p:spPr>
        <p:txBody>
          <a:bodyPr/>
          <a:lstStyle/>
          <a:p>
            <a:endParaRPr lang="en-US"/>
          </a:p>
        </p:txBody>
      </p:sp>
      <p:sp>
        <p:nvSpPr>
          <p:cNvPr id="24" name="Text Placeholder 12"/>
          <p:cNvSpPr>
            <a:spLocks noGrp="1"/>
          </p:cNvSpPr>
          <p:nvPr>
            <p:ph type="body" sz="quarter" idx="18"/>
          </p:nvPr>
        </p:nvSpPr>
        <p:spPr>
          <a:xfrm>
            <a:off x="8823126"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5" name="Picture Placeholder 31"/>
          <p:cNvSpPr>
            <a:spLocks noGrp="1"/>
          </p:cNvSpPr>
          <p:nvPr>
            <p:ph type="pic" sz="quarter" idx="19"/>
          </p:nvPr>
        </p:nvSpPr>
        <p:spPr>
          <a:xfrm>
            <a:off x="8822927" y="2004061"/>
            <a:ext cx="1739900" cy="1509078"/>
          </a:xfrm>
        </p:spPr>
        <p:txBody>
          <a:bodyPr/>
          <a:lstStyle/>
          <a:p>
            <a:endParaRPr lang="en-US"/>
          </a:p>
        </p:txBody>
      </p:sp>
    </p:spTree>
    <p:extLst>
      <p:ext uri="{BB962C8B-B14F-4D97-AF65-F5344CB8AC3E}">
        <p14:creationId xmlns:p14="http://schemas.microsoft.com/office/powerpoint/2010/main" val="19422982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g Point Slide">
    <p:spTree>
      <p:nvGrpSpPr>
        <p:cNvPr id="1" name=""/>
        <p:cNvGrpSpPr/>
        <p:nvPr/>
      </p:nvGrpSpPr>
      <p:grpSpPr>
        <a:xfrm>
          <a:off x="0" y="0"/>
          <a:ext cx="0" cy="0"/>
          <a:chOff x="0" y="0"/>
          <a:chExt cx="0" cy="0"/>
        </a:xfrm>
      </p:grpSpPr>
      <p:sp>
        <p:nvSpPr>
          <p:cNvPr id="10" name="Rectangle 9"/>
          <p:cNvSpPr/>
          <p:nvPr userDrawn="1"/>
        </p:nvSpPr>
        <p:spPr>
          <a:xfrm>
            <a:off x="0" y="1036320"/>
            <a:ext cx="10264140" cy="2979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015740"/>
            <a:ext cx="5852160" cy="922020"/>
          </a:xfrm>
          <a:prstGeom prst="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0" hasCustomPrompt="1"/>
          </p:nvPr>
        </p:nvSpPr>
        <p:spPr>
          <a:xfrm>
            <a:off x="106363" y="1135063"/>
            <a:ext cx="10006012" cy="2811462"/>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2200">
                <a:solidFill>
                  <a:schemeClr val="bg1"/>
                </a:solidFill>
                <a:latin typeface="Arial" charset="0"/>
                <a:ea typeface="Arial" charset="0"/>
                <a:cs typeface="Arial" charset="0"/>
              </a:defRPr>
            </a:lvl1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Click to edit Master text styles Click to edit Master text styles Click to edit Master text styles Click to edit Master text styles</a:t>
            </a:r>
            <a:br>
              <a:rPr lang="en-US" dirty="0"/>
            </a:br>
            <a:r>
              <a:rPr lang="en-US" dirty="0"/>
              <a:t>Click to edit Master text styles Click to edit Master text styles Click to edit  Master text styles Click to edit Master text styles Click to edit Master text styles</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lvl="0"/>
            <a:endParaRPr lang="en-US" dirty="0"/>
          </a:p>
        </p:txBody>
      </p:sp>
      <p:sp>
        <p:nvSpPr>
          <p:cNvPr id="15" name="Text Placeholder 14"/>
          <p:cNvSpPr>
            <a:spLocks noGrp="1"/>
          </p:cNvSpPr>
          <p:nvPr>
            <p:ph type="body" sz="quarter" idx="11"/>
          </p:nvPr>
        </p:nvSpPr>
        <p:spPr>
          <a:xfrm>
            <a:off x="106363" y="4106863"/>
            <a:ext cx="5646737" cy="731837"/>
          </a:xfrm>
        </p:spPr>
        <p:txBody>
          <a:bodyPr>
            <a:normAutofit/>
          </a:bodyPr>
          <a:lstStyle>
            <a:lvl1pPr marL="6350" indent="0">
              <a:buFontTx/>
              <a:buNone/>
              <a:tabLst/>
              <a:defRPr sz="2200" b="1">
                <a:solidFill>
                  <a:srgbClr val="105151"/>
                </a:solidFill>
                <a:latin typeface="Arial" charset="0"/>
                <a:ea typeface="Arial" charset="0"/>
                <a:cs typeface="Arial" charset="0"/>
              </a:defRPr>
            </a:lvl1pPr>
            <a:lvl2pPr marL="6350" indent="0">
              <a:buFontTx/>
              <a:buNone/>
              <a:tabLst/>
              <a:defRPr sz="2200">
                <a:solidFill>
                  <a:srgbClr val="105151"/>
                </a:solidFill>
                <a:latin typeface="Arial" charset="0"/>
                <a:ea typeface="Arial" charset="0"/>
                <a:cs typeface="Arial" charset="0"/>
              </a:defRPr>
            </a:lvl2pPr>
          </a:lstStyle>
          <a:p>
            <a:pPr lvl="0"/>
            <a:r>
              <a:rPr lang="en-US" dirty="0"/>
              <a:t>Click to edit Master text styles</a:t>
            </a:r>
          </a:p>
          <a:p>
            <a:pPr lvl="1"/>
            <a:r>
              <a:rPr lang="en-US" dirty="0"/>
              <a:t>Second level</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108515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O2">
    <p:spTree>
      <p:nvGrpSpPr>
        <p:cNvPr id="1" name=""/>
        <p:cNvGrpSpPr/>
        <p:nvPr/>
      </p:nvGrpSpPr>
      <p:grpSpPr>
        <a:xfrm>
          <a:off x="0" y="0"/>
          <a:ext cx="0" cy="0"/>
          <a:chOff x="0" y="0"/>
          <a:chExt cx="0" cy="0"/>
        </a:xfrm>
      </p:grpSpPr>
      <p:sp>
        <p:nvSpPr>
          <p:cNvPr id="14" name="Rectangle 13"/>
          <p:cNvSpPr/>
          <p:nvPr userDrawn="1"/>
        </p:nvSpPr>
        <p:spPr>
          <a:xfrm>
            <a:off x="0" y="2533650"/>
            <a:ext cx="7809108" cy="179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0"/>
          </p:nvPr>
        </p:nvSpPr>
        <p:spPr>
          <a:xfrm>
            <a:off x="0" y="0"/>
            <a:ext cx="12192000" cy="6858000"/>
          </a:xfrm>
        </p:spPr>
        <p:txBody>
          <a:bodyPr/>
          <a:lstStyle/>
          <a:p>
            <a:endParaRPr lang="en-US"/>
          </a:p>
        </p:txBody>
      </p:sp>
      <p:sp>
        <p:nvSpPr>
          <p:cNvPr id="13" name="Content Placeholder 11"/>
          <p:cNvSpPr>
            <a:spLocks noGrp="1"/>
          </p:cNvSpPr>
          <p:nvPr>
            <p:ph sz="quarter" idx="12"/>
          </p:nvPr>
        </p:nvSpPr>
        <p:spPr>
          <a:xfrm>
            <a:off x="127000" y="2643188"/>
            <a:ext cx="7508574" cy="1374775"/>
          </a:xfrm>
        </p:spPr>
        <p:txBody>
          <a:bodyPr>
            <a:noAutofit/>
          </a:bodyPr>
          <a:lstStyle>
            <a:lvl1pPr marL="0" indent="0">
              <a:buFontTx/>
              <a:buNone/>
              <a:defRPr sz="5400" b="1">
                <a:solidFill>
                  <a:schemeClr val="bg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4188913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4" y="86628"/>
            <a:ext cx="5079213"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9" name="SmartArt Placeholder 18"/>
          <p:cNvSpPr>
            <a:spLocks noGrp="1"/>
          </p:cNvSpPr>
          <p:nvPr>
            <p:ph type="dgm" sz="quarter" idx="11"/>
          </p:nvPr>
        </p:nvSpPr>
        <p:spPr>
          <a:xfrm>
            <a:off x="3635375" y="1036638"/>
            <a:ext cx="5029200" cy="4852987"/>
          </a:xfrm>
        </p:spPr>
        <p:txBody>
          <a:bodyPr/>
          <a:lstStyle/>
          <a:p>
            <a:endParaRPr lang="en-US"/>
          </a:p>
        </p:txBody>
      </p:sp>
      <p:pic>
        <p:nvPicPr>
          <p:cNvPr id="20" name="Picture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10905" y="2180590"/>
            <a:ext cx="444500" cy="88900"/>
          </a:xfrm>
          <a:prstGeom prst="rect">
            <a:avLst/>
          </a:prstGeom>
        </p:spPr>
      </p:pic>
      <p:sp>
        <p:nvSpPr>
          <p:cNvPr id="22" name="Text Placeholder 21"/>
          <p:cNvSpPr>
            <a:spLocks noGrp="1"/>
          </p:cNvSpPr>
          <p:nvPr>
            <p:ph type="body" sz="quarter" idx="12"/>
          </p:nvPr>
        </p:nvSpPr>
        <p:spPr>
          <a:xfrm>
            <a:off x="9060815" y="2088039"/>
            <a:ext cx="2354263" cy="274002"/>
          </a:xfrm>
        </p:spPr>
        <p:txBody>
          <a:bodyPr>
            <a:normAutofit/>
          </a:bodyPr>
          <a:lstStyle>
            <a:lvl1pPr marL="0" indent="0">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3" name="Picture 2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10905" y="4055110"/>
            <a:ext cx="444500" cy="88900"/>
          </a:xfrm>
          <a:prstGeom prst="rect">
            <a:avLst/>
          </a:prstGeom>
        </p:spPr>
      </p:pic>
      <p:sp>
        <p:nvSpPr>
          <p:cNvPr id="24" name="Text Placeholder 21"/>
          <p:cNvSpPr>
            <a:spLocks noGrp="1"/>
          </p:cNvSpPr>
          <p:nvPr>
            <p:ph type="body" sz="quarter" idx="13"/>
          </p:nvPr>
        </p:nvSpPr>
        <p:spPr>
          <a:xfrm>
            <a:off x="9060815" y="3962559"/>
            <a:ext cx="2354263" cy="274002"/>
          </a:xfrm>
        </p:spPr>
        <p:txBody>
          <a:bodyPr>
            <a:normAutofit/>
          </a:bodyPr>
          <a:lstStyle>
            <a:lvl1pPr marL="0" indent="0">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5" name="Pictur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3322320" y="2269490"/>
            <a:ext cx="444500" cy="88900"/>
          </a:xfrm>
          <a:prstGeom prst="rect">
            <a:avLst/>
          </a:prstGeom>
        </p:spPr>
      </p:pic>
      <p:sp>
        <p:nvSpPr>
          <p:cNvPr id="26" name="Text Placeholder 21"/>
          <p:cNvSpPr>
            <a:spLocks noGrp="1"/>
          </p:cNvSpPr>
          <p:nvPr>
            <p:ph type="body" sz="quarter" idx="14"/>
          </p:nvPr>
        </p:nvSpPr>
        <p:spPr>
          <a:xfrm>
            <a:off x="861536" y="2180590"/>
            <a:ext cx="2354263" cy="274002"/>
          </a:xfrm>
        </p:spPr>
        <p:txBody>
          <a:bodyPr>
            <a:normAutofit/>
          </a:bodyPr>
          <a:lstStyle>
            <a:lvl1pPr marL="0" indent="0" algn="r">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7" name="Picture 2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3322320" y="4578350"/>
            <a:ext cx="444500" cy="88900"/>
          </a:xfrm>
          <a:prstGeom prst="rect">
            <a:avLst/>
          </a:prstGeom>
        </p:spPr>
      </p:pic>
      <p:sp>
        <p:nvSpPr>
          <p:cNvPr id="28" name="Text Placeholder 21"/>
          <p:cNvSpPr>
            <a:spLocks noGrp="1"/>
          </p:cNvSpPr>
          <p:nvPr>
            <p:ph type="body" sz="quarter" idx="15"/>
          </p:nvPr>
        </p:nvSpPr>
        <p:spPr>
          <a:xfrm>
            <a:off x="861536" y="4489450"/>
            <a:ext cx="2354263" cy="274002"/>
          </a:xfrm>
        </p:spPr>
        <p:txBody>
          <a:bodyPr>
            <a:normAutofit/>
          </a:bodyPr>
          <a:lstStyle>
            <a:lvl1pPr marL="0" indent="0" algn="r">
              <a:buFontTx/>
              <a:buNone/>
              <a:defRPr sz="1000">
                <a:solidFill>
                  <a:srgbClr val="6F6F6E"/>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39751667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Text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9" name="Content Placeholder 9"/>
          <p:cNvSpPr>
            <a:spLocks noGrp="1"/>
          </p:cNvSpPr>
          <p:nvPr>
            <p:ph sz="quarter" idx="10"/>
          </p:nvPr>
        </p:nvSpPr>
        <p:spPr>
          <a:xfrm>
            <a:off x="6725" y="86628"/>
            <a:ext cx="3955676"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4" name="Text Placeholder 13"/>
          <p:cNvSpPr>
            <a:spLocks noGrp="1"/>
          </p:cNvSpPr>
          <p:nvPr>
            <p:ph type="body" sz="quarter" idx="11"/>
          </p:nvPr>
        </p:nvSpPr>
        <p:spPr>
          <a:xfrm>
            <a:off x="617538" y="944563"/>
            <a:ext cx="10987087" cy="1074737"/>
          </a:xfrm>
        </p:spPr>
        <p:txBody>
          <a:bodyPr>
            <a:normAutofit/>
          </a:bodyPr>
          <a:lstStyle>
            <a:lvl1pPr marL="6350" indent="0">
              <a:buFontTx/>
              <a:buNone/>
              <a:tabLst/>
              <a:defRPr sz="1800">
                <a:solidFill>
                  <a:srgbClr val="6F6F6E"/>
                </a:solidFill>
                <a:latin typeface="Arial" charset="0"/>
                <a:ea typeface="Arial" charset="0"/>
                <a:cs typeface="Arial" charset="0"/>
              </a:defRPr>
            </a:lvl1pPr>
            <a:lvl2pPr marL="6350" indent="0">
              <a:buFont typeface="Arial" charset="0"/>
              <a:buChar char="•"/>
              <a:tabLst/>
              <a:defRPr baseline="0">
                <a:solidFill>
                  <a:srgbClr val="6F6F6E"/>
                </a:solidFill>
                <a:latin typeface="Arial" charset="0"/>
                <a:ea typeface="Arial" charset="0"/>
                <a:cs typeface="Arial" charset="0"/>
              </a:defRPr>
            </a:lvl2pPr>
            <a:lvl3pPr marL="6350" indent="0">
              <a:buFontTx/>
              <a:buNone/>
              <a:tabLst/>
              <a:defRPr b="1">
                <a:solidFill>
                  <a:srgbClr val="105151"/>
                </a:solidFill>
                <a:latin typeface="Arial" charset="0"/>
                <a:ea typeface="Arial" charset="0"/>
                <a:cs typeface="Arial" charset="0"/>
              </a:defRPr>
            </a:lvl3pPr>
          </a:lstStyle>
          <a:p>
            <a:pPr lvl="0"/>
            <a:r>
              <a:rPr lang="en-US" dirty="0"/>
              <a:t>Click to edit Master text styles</a:t>
            </a:r>
          </a:p>
        </p:txBody>
      </p:sp>
      <p:sp>
        <p:nvSpPr>
          <p:cNvPr id="17" name="Text Placeholder 16"/>
          <p:cNvSpPr>
            <a:spLocks noGrp="1"/>
          </p:cNvSpPr>
          <p:nvPr>
            <p:ph type="body" sz="quarter" idx="12"/>
          </p:nvPr>
        </p:nvSpPr>
        <p:spPr>
          <a:xfrm>
            <a:off x="617538" y="2163763"/>
            <a:ext cx="11010900" cy="1722437"/>
          </a:xfrm>
        </p:spPr>
        <p:txBody>
          <a:bodyPr>
            <a:normAutofit/>
          </a:bodyPr>
          <a:lstStyle>
            <a:lvl1pPr>
              <a:defRPr sz="1800">
                <a:solidFill>
                  <a:srgbClr val="6F6F6E"/>
                </a:solidFill>
                <a:latin typeface="Arial" charset="0"/>
                <a:ea typeface="Arial" charset="0"/>
                <a:cs typeface="Arial" charset="0"/>
              </a:defRPr>
            </a:lvl1pPr>
          </a:lstStyle>
          <a:p>
            <a:pPr lvl="0"/>
            <a:r>
              <a:rPr lang="en-US" dirty="0"/>
              <a:t>Click to edit Master text styles</a:t>
            </a:r>
          </a:p>
        </p:txBody>
      </p:sp>
      <p:sp>
        <p:nvSpPr>
          <p:cNvPr id="19" name="Text Placeholder 18"/>
          <p:cNvSpPr>
            <a:spLocks noGrp="1"/>
          </p:cNvSpPr>
          <p:nvPr>
            <p:ph type="body" sz="quarter" idx="13"/>
          </p:nvPr>
        </p:nvSpPr>
        <p:spPr>
          <a:xfrm>
            <a:off x="617537" y="5158740"/>
            <a:ext cx="10987087" cy="502920"/>
          </a:xfrm>
        </p:spPr>
        <p:txBody>
          <a:bodyPr>
            <a:normAutofit/>
          </a:bodyPr>
          <a:lstStyle>
            <a:lvl1pPr marL="0" indent="0">
              <a:buNone/>
              <a:defRPr sz="1800" b="1">
                <a:solidFill>
                  <a:srgbClr val="105151"/>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343127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Slide">
    <p:spTree>
      <p:nvGrpSpPr>
        <p:cNvPr id="1" name=""/>
        <p:cNvGrpSpPr/>
        <p:nvPr/>
      </p:nvGrpSpPr>
      <p:grpSpPr>
        <a:xfrm>
          <a:off x="0" y="0"/>
          <a:ext cx="0" cy="0"/>
          <a:chOff x="0" y="0"/>
          <a:chExt cx="0" cy="0"/>
        </a:xfrm>
      </p:grpSpPr>
      <p:pic>
        <p:nvPicPr>
          <p:cNvPr id="39" name="Picture 3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17" name="Content Placeholder 9"/>
          <p:cNvSpPr>
            <a:spLocks noGrp="1"/>
          </p:cNvSpPr>
          <p:nvPr>
            <p:ph sz="quarter" idx="10"/>
          </p:nvPr>
        </p:nvSpPr>
        <p:spPr>
          <a:xfrm>
            <a:off x="6724" y="86628"/>
            <a:ext cx="5079213"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9" name="Chart Placeholder 18"/>
          <p:cNvSpPr>
            <a:spLocks noGrp="1"/>
          </p:cNvSpPr>
          <p:nvPr>
            <p:ph type="chart" sz="quarter" idx="11"/>
          </p:nvPr>
        </p:nvSpPr>
        <p:spPr>
          <a:xfrm>
            <a:off x="659235" y="1720850"/>
            <a:ext cx="3875087" cy="2901950"/>
          </a:xfrm>
        </p:spPr>
        <p:txBody>
          <a:bodyPr/>
          <a:lstStyle/>
          <a:p>
            <a:endParaRPr lang="en-US"/>
          </a:p>
        </p:txBody>
      </p:sp>
      <p:pic>
        <p:nvPicPr>
          <p:cNvPr id="22" name="Picture 2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9867180" y="1720850"/>
            <a:ext cx="1765300" cy="3030193"/>
          </a:xfrm>
          <a:prstGeom prst="rect">
            <a:avLst/>
          </a:prstGeom>
        </p:spPr>
      </p:pic>
      <p:sp>
        <p:nvSpPr>
          <p:cNvPr id="21" name="Chart Placeholder 18"/>
          <p:cNvSpPr>
            <a:spLocks noGrp="1"/>
          </p:cNvSpPr>
          <p:nvPr>
            <p:ph type="chart" sz="quarter" idx="12"/>
          </p:nvPr>
        </p:nvSpPr>
        <p:spPr>
          <a:xfrm>
            <a:off x="5007431" y="1720850"/>
            <a:ext cx="3875087" cy="2901950"/>
          </a:xfrm>
        </p:spPr>
        <p:txBody>
          <a:bodyPr/>
          <a:lstStyle/>
          <a:p>
            <a:endParaRPr lang="en-US"/>
          </a:p>
        </p:txBody>
      </p:sp>
      <p:sp>
        <p:nvSpPr>
          <p:cNvPr id="24" name="Text Placeholder 23"/>
          <p:cNvSpPr>
            <a:spLocks noGrp="1"/>
          </p:cNvSpPr>
          <p:nvPr>
            <p:ph type="body" sz="quarter" idx="13" hasCustomPrompt="1"/>
          </p:nvPr>
        </p:nvSpPr>
        <p:spPr>
          <a:xfrm>
            <a:off x="10013950" y="1841501"/>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3" name="Straight Arrow Connector 32"/>
          <p:cNvCxnSpPr/>
          <p:nvPr userDrawn="1"/>
        </p:nvCxnSpPr>
        <p:spPr>
          <a:xfrm rot="10800000" flipV="1">
            <a:off x="10749830" y="2250830"/>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4" name="Text Placeholder 23"/>
          <p:cNvSpPr>
            <a:spLocks noGrp="1"/>
          </p:cNvSpPr>
          <p:nvPr>
            <p:ph type="body" sz="quarter" idx="14" hasCustomPrompt="1"/>
          </p:nvPr>
        </p:nvSpPr>
        <p:spPr>
          <a:xfrm>
            <a:off x="10013950" y="2659985"/>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5" name="Straight Arrow Connector 34"/>
          <p:cNvCxnSpPr/>
          <p:nvPr userDrawn="1"/>
        </p:nvCxnSpPr>
        <p:spPr>
          <a:xfrm rot="10800000" flipV="1">
            <a:off x="10749830" y="3050331"/>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Text Placeholder 23"/>
          <p:cNvSpPr>
            <a:spLocks noGrp="1"/>
          </p:cNvSpPr>
          <p:nvPr>
            <p:ph type="body" sz="quarter" idx="15" hasCustomPrompt="1"/>
          </p:nvPr>
        </p:nvSpPr>
        <p:spPr>
          <a:xfrm>
            <a:off x="10013950" y="3448050"/>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cxnSp>
        <p:nvCxnSpPr>
          <p:cNvPr id="37" name="Straight Arrow Connector 36"/>
          <p:cNvCxnSpPr/>
          <p:nvPr userDrawn="1"/>
        </p:nvCxnSpPr>
        <p:spPr>
          <a:xfrm rot="10800000" flipV="1">
            <a:off x="10749830" y="3849631"/>
            <a:ext cx="0" cy="332509"/>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8" name="Text Placeholder 23"/>
          <p:cNvSpPr>
            <a:spLocks noGrp="1"/>
          </p:cNvSpPr>
          <p:nvPr>
            <p:ph type="body" sz="quarter" idx="16" hasCustomPrompt="1"/>
          </p:nvPr>
        </p:nvSpPr>
        <p:spPr>
          <a:xfrm>
            <a:off x="10013950" y="4247350"/>
            <a:ext cx="1495425" cy="332598"/>
          </a:xfrm>
        </p:spPr>
        <p:txBody>
          <a:bodyPr>
            <a:normAutofit/>
          </a:bodyPr>
          <a:lstStyle>
            <a:lvl1pPr marL="0" indent="0" algn="ctr">
              <a:buFontTx/>
              <a:buNone/>
              <a:defRPr sz="900">
                <a:solidFill>
                  <a:schemeClr val="bg1"/>
                </a:solidFill>
                <a:latin typeface="Arial" charset="0"/>
                <a:ea typeface="Arial" charset="0"/>
                <a:cs typeface="Arial" charset="0"/>
              </a:defRPr>
            </a:lvl1pPr>
          </a:lstStyle>
          <a:p>
            <a:pPr lvl="0"/>
            <a:r>
              <a:rPr lang="en-US" dirty="0"/>
              <a:t>Click to edit Master</a:t>
            </a:r>
            <a:br>
              <a:rPr lang="en-US" dirty="0"/>
            </a:br>
            <a:r>
              <a:rPr lang="en-US" dirty="0"/>
              <a:t>text styles</a:t>
            </a:r>
          </a:p>
        </p:txBody>
      </p:sp>
      <p:pic>
        <p:nvPicPr>
          <p:cNvPr id="40" name="Picture 39"/>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230578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10" name="Content Placeholder 9"/>
          <p:cNvSpPr>
            <a:spLocks noGrp="1"/>
          </p:cNvSpPr>
          <p:nvPr>
            <p:ph sz="quarter" idx="10"/>
          </p:nvPr>
        </p:nvSpPr>
        <p:spPr>
          <a:xfrm>
            <a:off x="6724" y="86628"/>
            <a:ext cx="4072907"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2" name="Text Placeholder 11"/>
          <p:cNvSpPr>
            <a:spLocks noGrp="1"/>
          </p:cNvSpPr>
          <p:nvPr>
            <p:ph type="body" sz="quarter" idx="11"/>
          </p:nvPr>
        </p:nvSpPr>
        <p:spPr>
          <a:xfrm>
            <a:off x="2744335" y="2221092"/>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3" name="Text Placeholder 11"/>
          <p:cNvSpPr>
            <a:spLocks noGrp="1"/>
          </p:cNvSpPr>
          <p:nvPr>
            <p:ph type="body" sz="quarter" idx="12"/>
          </p:nvPr>
        </p:nvSpPr>
        <p:spPr>
          <a:xfrm>
            <a:off x="2744335" y="3115899"/>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4" name="Text Placeholder 11"/>
          <p:cNvSpPr>
            <a:spLocks noGrp="1"/>
          </p:cNvSpPr>
          <p:nvPr>
            <p:ph type="body" sz="quarter" idx="13"/>
          </p:nvPr>
        </p:nvSpPr>
        <p:spPr>
          <a:xfrm>
            <a:off x="2744335" y="4010706"/>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5" name="Text Placeholder 11"/>
          <p:cNvSpPr>
            <a:spLocks noGrp="1"/>
          </p:cNvSpPr>
          <p:nvPr>
            <p:ph type="body" sz="quarter" idx="14"/>
          </p:nvPr>
        </p:nvSpPr>
        <p:spPr>
          <a:xfrm>
            <a:off x="6098309" y="2221092"/>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6" name="Text Placeholder 11"/>
          <p:cNvSpPr>
            <a:spLocks noGrp="1"/>
          </p:cNvSpPr>
          <p:nvPr>
            <p:ph type="body" sz="quarter" idx="15"/>
          </p:nvPr>
        </p:nvSpPr>
        <p:spPr>
          <a:xfrm>
            <a:off x="6098309" y="3115899"/>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sp>
        <p:nvSpPr>
          <p:cNvPr id="17" name="Text Placeholder 11"/>
          <p:cNvSpPr>
            <a:spLocks noGrp="1"/>
          </p:cNvSpPr>
          <p:nvPr>
            <p:ph type="body" sz="quarter" idx="16"/>
          </p:nvPr>
        </p:nvSpPr>
        <p:spPr>
          <a:xfrm>
            <a:off x="6098309" y="4010706"/>
            <a:ext cx="2866163" cy="533128"/>
          </a:xfrm>
        </p:spPr>
        <p:txBody>
          <a:bodyPr>
            <a:normAutofit/>
          </a:bodyPr>
          <a:lstStyle>
            <a:lvl1pPr marL="228600" indent="-228600">
              <a:buFont typeface="+mj-lt"/>
              <a:buAutoNum type="arabicPeriod"/>
              <a:defRPr sz="1200" b="1">
                <a:solidFill>
                  <a:srgbClr val="105151"/>
                </a:solidFill>
                <a:latin typeface="Arial" charset="0"/>
                <a:ea typeface="Arial" charset="0"/>
                <a:cs typeface="Arial" charset="0"/>
              </a:defRPr>
            </a:lvl1pPr>
            <a:lvl2pPr marL="4763" indent="0">
              <a:buFontTx/>
              <a:buNone/>
              <a:tabLst/>
              <a:defRPr sz="1200">
                <a:solidFill>
                  <a:srgbClr val="6F6F6E"/>
                </a:solidFill>
                <a:latin typeface="Arial" charset="0"/>
                <a:ea typeface="Arial" charset="0"/>
                <a:cs typeface="Arial" charset="0"/>
              </a:defRPr>
            </a:lvl2pPr>
          </a:lstStyle>
          <a:p>
            <a:pPr lvl="0"/>
            <a:r>
              <a:rPr lang="en-US" dirty="0"/>
              <a:t>Click to edit Master text styles</a:t>
            </a:r>
          </a:p>
          <a:p>
            <a:pPr lvl="1"/>
            <a:r>
              <a:rPr lang="en-US" dirty="0"/>
              <a:t>Second level</a:t>
            </a:r>
          </a:p>
        </p:txBody>
      </p:sp>
      <p:pic>
        <p:nvPicPr>
          <p:cNvPr id="18" name="Picture 17"/>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1032515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s slide - O1">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4" y="86628"/>
            <a:ext cx="4072907"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sp>
        <p:nvSpPr>
          <p:cNvPr id="13" name="Text Placeholder 12"/>
          <p:cNvSpPr>
            <a:spLocks noGrp="1"/>
          </p:cNvSpPr>
          <p:nvPr>
            <p:ph type="body" sz="quarter" idx="12"/>
          </p:nvPr>
        </p:nvSpPr>
        <p:spPr>
          <a:xfrm>
            <a:off x="189694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sp>
        <p:nvSpPr>
          <p:cNvPr id="32" name="Picture Placeholder 31"/>
          <p:cNvSpPr>
            <a:spLocks noGrp="1"/>
          </p:cNvSpPr>
          <p:nvPr>
            <p:ph type="pic" sz="quarter" idx="13"/>
          </p:nvPr>
        </p:nvSpPr>
        <p:spPr>
          <a:xfrm>
            <a:off x="1896745" y="2004061"/>
            <a:ext cx="1739900" cy="1509078"/>
          </a:xfrm>
        </p:spPr>
        <p:txBody>
          <a:bodyPr/>
          <a:lstStyle/>
          <a:p>
            <a:endParaRPr lang="en-US"/>
          </a:p>
        </p:txBody>
      </p:sp>
      <p:sp>
        <p:nvSpPr>
          <p:cNvPr id="33" name="Text Placeholder 12"/>
          <p:cNvSpPr>
            <a:spLocks noGrp="1"/>
          </p:cNvSpPr>
          <p:nvPr>
            <p:ph type="body" sz="quarter" idx="14"/>
          </p:nvPr>
        </p:nvSpPr>
        <p:spPr>
          <a:xfrm>
            <a:off x="420580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4" name="Picture Placeholder 31"/>
          <p:cNvSpPr>
            <a:spLocks noGrp="1"/>
          </p:cNvSpPr>
          <p:nvPr>
            <p:ph type="pic" sz="quarter" idx="15"/>
          </p:nvPr>
        </p:nvSpPr>
        <p:spPr>
          <a:xfrm>
            <a:off x="4205605" y="2004061"/>
            <a:ext cx="1739900" cy="1509078"/>
          </a:xfrm>
        </p:spPr>
        <p:txBody>
          <a:bodyPr/>
          <a:lstStyle/>
          <a:p>
            <a:endParaRPr lang="en-US"/>
          </a:p>
        </p:txBody>
      </p:sp>
      <p:sp>
        <p:nvSpPr>
          <p:cNvPr id="35" name="Text Placeholder 12"/>
          <p:cNvSpPr>
            <a:spLocks noGrp="1"/>
          </p:cNvSpPr>
          <p:nvPr>
            <p:ph type="body" sz="quarter" idx="16"/>
          </p:nvPr>
        </p:nvSpPr>
        <p:spPr>
          <a:xfrm>
            <a:off x="6514465"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6" name="Picture Placeholder 31"/>
          <p:cNvSpPr>
            <a:spLocks noGrp="1"/>
          </p:cNvSpPr>
          <p:nvPr>
            <p:ph type="pic" sz="quarter" idx="17"/>
          </p:nvPr>
        </p:nvSpPr>
        <p:spPr>
          <a:xfrm>
            <a:off x="6514266" y="2004061"/>
            <a:ext cx="1739900" cy="1509078"/>
          </a:xfrm>
        </p:spPr>
        <p:txBody>
          <a:bodyPr/>
          <a:lstStyle/>
          <a:p>
            <a:endParaRPr lang="en-US"/>
          </a:p>
        </p:txBody>
      </p:sp>
      <p:sp>
        <p:nvSpPr>
          <p:cNvPr id="37" name="Text Placeholder 12"/>
          <p:cNvSpPr>
            <a:spLocks noGrp="1"/>
          </p:cNvSpPr>
          <p:nvPr>
            <p:ph type="body" sz="quarter" idx="18"/>
          </p:nvPr>
        </p:nvSpPr>
        <p:spPr>
          <a:xfrm>
            <a:off x="8823126"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38" name="Picture Placeholder 31"/>
          <p:cNvSpPr>
            <a:spLocks noGrp="1"/>
          </p:cNvSpPr>
          <p:nvPr>
            <p:ph type="pic" sz="quarter" idx="19"/>
          </p:nvPr>
        </p:nvSpPr>
        <p:spPr>
          <a:xfrm>
            <a:off x="8822927" y="2004061"/>
            <a:ext cx="1739900" cy="1509078"/>
          </a:xfrm>
        </p:spPr>
        <p:txBody>
          <a:bodyPr/>
          <a:lstStyle/>
          <a:p>
            <a:endParaRPr lang="en-US"/>
          </a:p>
        </p:txBody>
      </p:sp>
    </p:spTree>
    <p:extLst>
      <p:ext uri="{BB962C8B-B14F-4D97-AF65-F5344CB8AC3E}">
        <p14:creationId xmlns:p14="http://schemas.microsoft.com/office/powerpoint/2010/main" val="84048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s slide - O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5" y="86628"/>
            <a:ext cx="4016636"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8" name="Text Placeholder 12"/>
          <p:cNvSpPr>
            <a:spLocks noGrp="1"/>
          </p:cNvSpPr>
          <p:nvPr>
            <p:ph type="body" sz="quarter" idx="12"/>
          </p:nvPr>
        </p:nvSpPr>
        <p:spPr>
          <a:xfrm>
            <a:off x="189694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19" name="Picture Placeholder 31"/>
          <p:cNvSpPr>
            <a:spLocks noGrp="1"/>
          </p:cNvSpPr>
          <p:nvPr>
            <p:ph type="pic" sz="quarter" idx="13"/>
          </p:nvPr>
        </p:nvSpPr>
        <p:spPr>
          <a:xfrm>
            <a:off x="1896745" y="2004061"/>
            <a:ext cx="1739900" cy="1509078"/>
          </a:xfrm>
        </p:spPr>
        <p:txBody>
          <a:bodyPr/>
          <a:lstStyle/>
          <a:p>
            <a:endParaRPr lang="en-US"/>
          </a:p>
        </p:txBody>
      </p:sp>
      <p:sp>
        <p:nvSpPr>
          <p:cNvPr id="20" name="Text Placeholder 12"/>
          <p:cNvSpPr>
            <a:spLocks noGrp="1"/>
          </p:cNvSpPr>
          <p:nvPr>
            <p:ph type="body" sz="quarter" idx="14"/>
          </p:nvPr>
        </p:nvSpPr>
        <p:spPr>
          <a:xfrm>
            <a:off x="4205804"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1" name="Picture Placeholder 31"/>
          <p:cNvSpPr>
            <a:spLocks noGrp="1"/>
          </p:cNvSpPr>
          <p:nvPr>
            <p:ph type="pic" sz="quarter" idx="15"/>
          </p:nvPr>
        </p:nvSpPr>
        <p:spPr>
          <a:xfrm>
            <a:off x="4205605" y="2004061"/>
            <a:ext cx="1739900" cy="1509078"/>
          </a:xfrm>
        </p:spPr>
        <p:txBody>
          <a:bodyPr/>
          <a:lstStyle/>
          <a:p>
            <a:endParaRPr lang="en-US"/>
          </a:p>
        </p:txBody>
      </p:sp>
      <p:sp>
        <p:nvSpPr>
          <p:cNvPr id="22" name="Text Placeholder 12"/>
          <p:cNvSpPr>
            <a:spLocks noGrp="1"/>
          </p:cNvSpPr>
          <p:nvPr>
            <p:ph type="body" sz="quarter" idx="16"/>
          </p:nvPr>
        </p:nvSpPr>
        <p:spPr>
          <a:xfrm>
            <a:off x="6514465"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3" name="Picture Placeholder 31"/>
          <p:cNvSpPr>
            <a:spLocks noGrp="1"/>
          </p:cNvSpPr>
          <p:nvPr>
            <p:ph type="pic" sz="quarter" idx="17"/>
          </p:nvPr>
        </p:nvSpPr>
        <p:spPr>
          <a:xfrm>
            <a:off x="6514266" y="2004061"/>
            <a:ext cx="1739900" cy="1509078"/>
          </a:xfrm>
        </p:spPr>
        <p:txBody>
          <a:bodyPr/>
          <a:lstStyle/>
          <a:p>
            <a:endParaRPr lang="en-US"/>
          </a:p>
        </p:txBody>
      </p:sp>
      <p:sp>
        <p:nvSpPr>
          <p:cNvPr id="24" name="Text Placeholder 12"/>
          <p:cNvSpPr>
            <a:spLocks noGrp="1"/>
          </p:cNvSpPr>
          <p:nvPr>
            <p:ph type="body" sz="quarter" idx="18"/>
          </p:nvPr>
        </p:nvSpPr>
        <p:spPr>
          <a:xfrm>
            <a:off x="8823126" y="3613150"/>
            <a:ext cx="1739900" cy="402537"/>
          </a:xfrm>
        </p:spPr>
        <p:txBody>
          <a:bodyPr>
            <a:normAutofit/>
          </a:bodyPr>
          <a:lstStyle>
            <a:lvl1pPr marL="0" indent="0" algn="ctr">
              <a:buFontTx/>
              <a:buNone/>
              <a:defRPr sz="1200">
                <a:solidFill>
                  <a:schemeClr val="bg1"/>
                </a:solidFill>
                <a:latin typeface="Arial" charset="0"/>
                <a:ea typeface="Arial" charset="0"/>
                <a:cs typeface="Arial" charset="0"/>
              </a:defRPr>
            </a:lvl1pPr>
          </a:lstStyle>
          <a:p>
            <a:pPr lvl="0"/>
            <a:r>
              <a:rPr lang="en-US" dirty="0"/>
              <a:t>Click to edit Master text styles</a:t>
            </a:r>
          </a:p>
        </p:txBody>
      </p:sp>
      <p:sp>
        <p:nvSpPr>
          <p:cNvPr id="25" name="Picture Placeholder 31"/>
          <p:cNvSpPr>
            <a:spLocks noGrp="1"/>
          </p:cNvSpPr>
          <p:nvPr>
            <p:ph type="pic" sz="quarter" idx="19"/>
          </p:nvPr>
        </p:nvSpPr>
        <p:spPr>
          <a:xfrm>
            <a:off x="8822927" y="2004061"/>
            <a:ext cx="1739900" cy="1509078"/>
          </a:xfrm>
        </p:spPr>
        <p:txBody>
          <a:bodyPr/>
          <a:lstStyle/>
          <a:p>
            <a:endParaRPr lang="en-US"/>
          </a:p>
        </p:txBody>
      </p:sp>
    </p:spTree>
    <p:extLst>
      <p:ext uri="{BB962C8B-B14F-4D97-AF65-F5344CB8AC3E}">
        <p14:creationId xmlns:p14="http://schemas.microsoft.com/office/powerpoint/2010/main" val="338167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g Point Slide">
    <p:spTree>
      <p:nvGrpSpPr>
        <p:cNvPr id="1" name=""/>
        <p:cNvGrpSpPr/>
        <p:nvPr/>
      </p:nvGrpSpPr>
      <p:grpSpPr>
        <a:xfrm>
          <a:off x="0" y="0"/>
          <a:ext cx="0" cy="0"/>
          <a:chOff x="0" y="0"/>
          <a:chExt cx="0" cy="0"/>
        </a:xfrm>
      </p:grpSpPr>
      <p:sp>
        <p:nvSpPr>
          <p:cNvPr id="10" name="Rectangle 9"/>
          <p:cNvSpPr/>
          <p:nvPr userDrawn="1"/>
        </p:nvSpPr>
        <p:spPr>
          <a:xfrm>
            <a:off x="0" y="1036320"/>
            <a:ext cx="10264140" cy="2979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4015740"/>
            <a:ext cx="5852160" cy="922020"/>
          </a:xfrm>
          <a:prstGeom prst="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p:cNvSpPr>
            <a:spLocks noGrp="1"/>
          </p:cNvSpPr>
          <p:nvPr>
            <p:ph type="body" sz="quarter" idx="10" hasCustomPrompt="1"/>
          </p:nvPr>
        </p:nvSpPr>
        <p:spPr>
          <a:xfrm>
            <a:off x="106363" y="1135063"/>
            <a:ext cx="10006012" cy="2811462"/>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2200">
                <a:solidFill>
                  <a:schemeClr val="bg1"/>
                </a:solidFill>
                <a:latin typeface="Arial" charset="0"/>
                <a:ea typeface="Arial" charset="0"/>
                <a:cs typeface="Arial" charset="0"/>
              </a:defRPr>
            </a:lvl1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Click to edit Master text styles Click to edit Master text styles Click to edit Master text styles Click to edit Master text styles</a:t>
            </a:r>
            <a:br>
              <a:rPr lang="en-US" dirty="0"/>
            </a:br>
            <a:r>
              <a:rPr lang="en-US" dirty="0"/>
              <a:t>Click to edit Master text styles Click to edit Master text styles Click to edit  Master text styles Click to edit Master text styles Click to edit Master text styles</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dirty="0"/>
          </a:p>
          <a:p>
            <a:pPr lvl="0"/>
            <a:endParaRPr lang="en-US" dirty="0"/>
          </a:p>
        </p:txBody>
      </p:sp>
      <p:sp>
        <p:nvSpPr>
          <p:cNvPr id="15" name="Text Placeholder 14"/>
          <p:cNvSpPr>
            <a:spLocks noGrp="1"/>
          </p:cNvSpPr>
          <p:nvPr>
            <p:ph type="body" sz="quarter" idx="11"/>
          </p:nvPr>
        </p:nvSpPr>
        <p:spPr>
          <a:xfrm>
            <a:off x="106363" y="4106863"/>
            <a:ext cx="5646737" cy="731837"/>
          </a:xfrm>
        </p:spPr>
        <p:txBody>
          <a:bodyPr>
            <a:normAutofit/>
          </a:bodyPr>
          <a:lstStyle>
            <a:lvl1pPr marL="6350" indent="0">
              <a:buFontTx/>
              <a:buNone/>
              <a:tabLst/>
              <a:defRPr sz="2200" b="1">
                <a:solidFill>
                  <a:srgbClr val="105151"/>
                </a:solidFill>
                <a:latin typeface="Arial" charset="0"/>
                <a:ea typeface="Arial" charset="0"/>
                <a:cs typeface="Arial" charset="0"/>
              </a:defRPr>
            </a:lvl1pPr>
            <a:lvl2pPr marL="6350" indent="0">
              <a:buFontTx/>
              <a:buNone/>
              <a:tabLst/>
              <a:defRPr sz="2200">
                <a:solidFill>
                  <a:srgbClr val="105151"/>
                </a:solidFill>
                <a:latin typeface="Arial" charset="0"/>
                <a:ea typeface="Arial" charset="0"/>
                <a:cs typeface="Arial" charset="0"/>
              </a:defRPr>
            </a:lvl2pPr>
          </a:lstStyle>
          <a:p>
            <a:pPr lvl="0"/>
            <a:r>
              <a:rPr lang="en-US" dirty="0"/>
              <a:t>Click to edit Master text styles</a:t>
            </a:r>
          </a:p>
          <a:p>
            <a:pPr lvl="1"/>
            <a:r>
              <a:rPr lang="en-US" dirty="0"/>
              <a:t>Second level</a:t>
            </a:r>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Tree>
    <p:extLst>
      <p:ext uri="{BB962C8B-B14F-4D97-AF65-F5344CB8AC3E}">
        <p14:creationId xmlns:p14="http://schemas.microsoft.com/office/powerpoint/2010/main" val="192501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079631" cy="495300"/>
          </a:xfrm>
          <a:prstGeom prst="rect">
            <a:avLst/>
          </a:prstGeom>
        </p:spPr>
      </p:pic>
      <p:sp>
        <p:nvSpPr>
          <p:cNvPr id="7" name="Content Placeholder 9"/>
          <p:cNvSpPr>
            <a:spLocks noGrp="1"/>
          </p:cNvSpPr>
          <p:nvPr>
            <p:ph sz="quarter" idx="10"/>
          </p:nvPr>
        </p:nvSpPr>
        <p:spPr>
          <a:xfrm>
            <a:off x="6724" y="86628"/>
            <a:ext cx="5079213" cy="327188"/>
          </a:xfrm>
        </p:spPr>
        <p:txBody>
          <a:bodyPr>
            <a:normAutofit/>
          </a:bodyPr>
          <a:lstStyle>
            <a:lvl1pPr marL="0" indent="0">
              <a:buFontTx/>
              <a:buNone/>
              <a:defRPr sz="2000" b="1">
                <a:solidFill>
                  <a:schemeClr val="bg1"/>
                </a:solidFill>
                <a:latin typeface="Arial" charset="0"/>
                <a:ea typeface="Arial" charset="0"/>
                <a:cs typeface="Arial" charset="0"/>
              </a:defRPr>
            </a:lvl1pPr>
          </a:lstStyle>
          <a:p>
            <a:pPr lvl="0"/>
            <a:r>
              <a:rPr lang="en-US" dirty="0"/>
              <a:t>Click to edit Master text styles</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7191" y="6273383"/>
            <a:ext cx="1092200" cy="415343"/>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207191" y="6269627"/>
            <a:ext cx="1092200" cy="419100"/>
          </a:xfrm>
          <a:prstGeom prst="rect">
            <a:avLst/>
          </a:prstGeom>
        </p:spPr>
      </p:pic>
      <p:sp>
        <p:nvSpPr>
          <p:cNvPr id="19" name="SmartArt Placeholder 18"/>
          <p:cNvSpPr>
            <a:spLocks noGrp="1"/>
          </p:cNvSpPr>
          <p:nvPr>
            <p:ph type="dgm" sz="quarter" idx="11"/>
          </p:nvPr>
        </p:nvSpPr>
        <p:spPr>
          <a:xfrm>
            <a:off x="3635375" y="1036638"/>
            <a:ext cx="5029200" cy="4852987"/>
          </a:xfrm>
        </p:spPr>
        <p:txBody>
          <a:bodyPr/>
          <a:lstStyle/>
          <a:p>
            <a:endParaRPr lang="en-US"/>
          </a:p>
        </p:txBody>
      </p:sp>
      <p:pic>
        <p:nvPicPr>
          <p:cNvPr id="20" name="Picture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10905" y="2180590"/>
            <a:ext cx="444500" cy="88900"/>
          </a:xfrm>
          <a:prstGeom prst="rect">
            <a:avLst/>
          </a:prstGeom>
        </p:spPr>
      </p:pic>
      <p:sp>
        <p:nvSpPr>
          <p:cNvPr id="22" name="Text Placeholder 21"/>
          <p:cNvSpPr>
            <a:spLocks noGrp="1"/>
          </p:cNvSpPr>
          <p:nvPr>
            <p:ph type="body" sz="quarter" idx="12"/>
          </p:nvPr>
        </p:nvSpPr>
        <p:spPr>
          <a:xfrm>
            <a:off x="9060815" y="2088039"/>
            <a:ext cx="2354263" cy="274002"/>
          </a:xfrm>
        </p:spPr>
        <p:txBody>
          <a:bodyPr>
            <a:normAutofit/>
          </a:bodyPr>
          <a:lstStyle>
            <a:lvl1pPr marL="0" indent="0">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3" name="Picture 2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10905" y="4055110"/>
            <a:ext cx="444500" cy="88900"/>
          </a:xfrm>
          <a:prstGeom prst="rect">
            <a:avLst/>
          </a:prstGeom>
        </p:spPr>
      </p:pic>
      <p:sp>
        <p:nvSpPr>
          <p:cNvPr id="24" name="Text Placeholder 21"/>
          <p:cNvSpPr>
            <a:spLocks noGrp="1"/>
          </p:cNvSpPr>
          <p:nvPr>
            <p:ph type="body" sz="quarter" idx="13"/>
          </p:nvPr>
        </p:nvSpPr>
        <p:spPr>
          <a:xfrm>
            <a:off x="9060815" y="3962559"/>
            <a:ext cx="2354263" cy="274002"/>
          </a:xfrm>
        </p:spPr>
        <p:txBody>
          <a:bodyPr>
            <a:normAutofit/>
          </a:bodyPr>
          <a:lstStyle>
            <a:lvl1pPr marL="0" indent="0">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5" name="Pictur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3322320" y="2269490"/>
            <a:ext cx="444500" cy="88900"/>
          </a:xfrm>
          <a:prstGeom prst="rect">
            <a:avLst/>
          </a:prstGeom>
        </p:spPr>
      </p:pic>
      <p:sp>
        <p:nvSpPr>
          <p:cNvPr id="26" name="Text Placeholder 21"/>
          <p:cNvSpPr>
            <a:spLocks noGrp="1"/>
          </p:cNvSpPr>
          <p:nvPr>
            <p:ph type="body" sz="quarter" idx="14"/>
          </p:nvPr>
        </p:nvSpPr>
        <p:spPr>
          <a:xfrm>
            <a:off x="861536" y="2180590"/>
            <a:ext cx="2354263" cy="274002"/>
          </a:xfrm>
        </p:spPr>
        <p:txBody>
          <a:bodyPr>
            <a:normAutofit/>
          </a:bodyPr>
          <a:lstStyle>
            <a:lvl1pPr marL="0" indent="0" algn="r">
              <a:buFontTx/>
              <a:buNone/>
              <a:defRPr sz="1000">
                <a:solidFill>
                  <a:srgbClr val="6F6F6E"/>
                </a:solidFill>
                <a:latin typeface="Arial" charset="0"/>
                <a:ea typeface="Arial" charset="0"/>
                <a:cs typeface="Arial" charset="0"/>
              </a:defRPr>
            </a:lvl1pPr>
          </a:lstStyle>
          <a:p>
            <a:pPr lvl="0"/>
            <a:r>
              <a:rPr lang="en-US" dirty="0"/>
              <a:t>Click to edit Master text styles</a:t>
            </a:r>
          </a:p>
        </p:txBody>
      </p:sp>
      <p:pic>
        <p:nvPicPr>
          <p:cNvPr id="27" name="Picture 2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3322320" y="4578350"/>
            <a:ext cx="444500" cy="88900"/>
          </a:xfrm>
          <a:prstGeom prst="rect">
            <a:avLst/>
          </a:prstGeom>
        </p:spPr>
      </p:pic>
      <p:sp>
        <p:nvSpPr>
          <p:cNvPr id="28" name="Text Placeholder 21"/>
          <p:cNvSpPr>
            <a:spLocks noGrp="1"/>
          </p:cNvSpPr>
          <p:nvPr>
            <p:ph type="body" sz="quarter" idx="15"/>
          </p:nvPr>
        </p:nvSpPr>
        <p:spPr>
          <a:xfrm>
            <a:off x="861536" y="4489450"/>
            <a:ext cx="2354263" cy="274002"/>
          </a:xfrm>
        </p:spPr>
        <p:txBody>
          <a:bodyPr>
            <a:normAutofit/>
          </a:bodyPr>
          <a:lstStyle>
            <a:lvl1pPr marL="0" indent="0" algn="r">
              <a:buFontTx/>
              <a:buNone/>
              <a:defRPr sz="1000">
                <a:solidFill>
                  <a:srgbClr val="6F6F6E"/>
                </a:solidFill>
                <a:latin typeface="Arial" charset="0"/>
                <a:ea typeface="Arial" charset="0"/>
                <a:cs typeface="Arial" charset="0"/>
              </a:defRPr>
            </a:lvl1pPr>
          </a:lstStyle>
          <a:p>
            <a:pPr lvl="0"/>
            <a:r>
              <a:rPr lang="en-US" dirty="0"/>
              <a:t>Click to edit Master text styles</a:t>
            </a:r>
          </a:p>
        </p:txBody>
      </p:sp>
    </p:spTree>
    <p:extLst>
      <p:ext uri="{BB962C8B-B14F-4D97-AF65-F5344CB8AC3E}">
        <p14:creationId xmlns:p14="http://schemas.microsoft.com/office/powerpoint/2010/main" val="380070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5E4A5-379C-1048-AC77-984A004F21F3}" type="datetimeFigureOut">
              <a:rPr lang="en-US" smtClean="0"/>
              <a:t>29-Mar-20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FDEFE-9BF0-F446-B5A9-C69AD0422584}" type="slidenum">
              <a:rPr lang="en-US" smtClean="0"/>
              <a:t>‹#›</a:t>
            </a:fld>
            <a:endParaRPr lang="en-US"/>
          </a:p>
        </p:txBody>
      </p:sp>
    </p:spTree>
    <p:extLst>
      <p:ext uri="{BB962C8B-B14F-4D97-AF65-F5344CB8AC3E}">
        <p14:creationId xmlns:p14="http://schemas.microsoft.com/office/powerpoint/2010/main" val="1012180063"/>
      </p:ext>
    </p:extLst>
  </p:cSld>
  <p:clrMap bg1="lt1" tx1="dk1" bg2="lt2" tx2="dk2" accent1="accent1" accent2="accent2" accent3="accent3" accent4="accent4" accent5="accent5" accent6="accent6" hlink="hlink" folHlink="folHlink"/>
  <p:sldLayoutIdLst>
    <p:sldLayoutId id="2147484637"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01AF3A0B-7798-4BAC-BF8A-D4BFF6A088DA}"/>
              </a:ext>
            </a:extLst>
          </p:cNvPr>
          <p:cNvSpPr>
            <a:spLocks noGrp="1" noChangeArrowheads="1"/>
          </p:cNvSpPr>
          <p:nvPr>
            <p:ph type="title"/>
          </p:nvPr>
        </p:nvSpPr>
        <p:spPr bwMode="auto">
          <a:xfrm>
            <a:off x="609601" y="273941"/>
            <a:ext cx="10970684" cy="1143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a:solidFill>
                  <a:srgbClr val="41719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7171" name="Rectangle 2">
            <a:extLst>
              <a:ext uri="{FF2B5EF4-FFF2-40B4-BE49-F238E27FC236}">
                <a16:creationId xmlns:a16="http://schemas.microsoft.com/office/drawing/2014/main" id="{F54158E8-CA40-4A8B-B613-243B6E5D901E}"/>
              </a:ext>
            </a:extLst>
          </p:cNvPr>
          <p:cNvSpPr>
            <a:spLocks noGrp="1" noChangeArrowheads="1"/>
          </p:cNvSpPr>
          <p:nvPr>
            <p:ph type="body" idx="1"/>
          </p:nvPr>
        </p:nvSpPr>
        <p:spPr bwMode="auto">
          <a:xfrm>
            <a:off x="609601" y="1604054"/>
            <a:ext cx="10970684" cy="4523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00">
                <a:solidFill>
                  <a:srgbClr val="41719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extLst>
      <p:ext uri="{BB962C8B-B14F-4D97-AF65-F5344CB8AC3E}">
        <p14:creationId xmlns:p14="http://schemas.microsoft.com/office/powerpoint/2010/main" val="302607146"/>
      </p:ext>
    </p:extLst>
  </p:cSld>
  <p:clrMap bg1="lt1" tx1="dk1" bg2="lt2" tx2="dk2" accent1="accent1" accent2="accent2" accent3="accent3" accent4="accent4" accent5="accent5" accent6="accent6" hlink="hlink" folHlink="folHlink"/>
  <p:sldLayoutIdLst>
    <p:sldLayoutId id="2147484718" r:id="rId1"/>
    <p:sldLayoutId id="2147484719" r:id="rId2"/>
    <p:sldLayoutId id="2147484720" r:id="rId3"/>
    <p:sldLayoutId id="2147484721" r:id="rId4"/>
    <p:sldLayoutId id="2147484722" r:id="rId5"/>
    <p:sldLayoutId id="2147484723" r:id="rId6"/>
    <p:sldLayoutId id="2147484724" r:id="rId7"/>
    <p:sldLayoutId id="2147484725" r:id="rId8"/>
    <p:sldLayoutId id="2147484726" r:id="rId9"/>
    <p:sldLayoutId id="2147484727" r:id="rId10"/>
    <p:sldLayoutId id="2147484728" r:id="rId11"/>
  </p:sldLayoutIdLst>
  <p:txStyles>
    <p:titleStyle>
      <a:lvl1pPr algn="ctr" defTabSz="456057" rtl="0" eaLnBrk="0" fontAlgn="base" hangingPunct="0">
        <a:lnSpc>
          <a:spcPct val="93000"/>
        </a:lnSpc>
        <a:spcBef>
          <a:spcPct val="0"/>
        </a:spcBef>
        <a:spcAft>
          <a:spcPct val="0"/>
        </a:spcAft>
        <a:buClr>
          <a:srgbClr val="000000"/>
        </a:buClr>
        <a:buSzPct val="100000"/>
        <a:buFont typeface="Times New Roman" panose="02020603050405020304" pitchFamily="18" charset="0"/>
        <a:defRPr sz="4389" kern="1200">
          <a:solidFill>
            <a:srgbClr val="000000"/>
          </a:solidFill>
          <a:latin typeface="+mj-lt"/>
          <a:ea typeface="+mj-ea"/>
          <a:cs typeface="+mj-cs"/>
        </a:defRPr>
      </a:lvl1pPr>
      <a:lvl2pPr algn="ctr" defTabSz="456057" rtl="0" eaLnBrk="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2pPr>
      <a:lvl3pPr algn="ctr" defTabSz="456057" rtl="0" eaLnBrk="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3pPr>
      <a:lvl4pPr algn="ctr" defTabSz="456057" rtl="0" eaLnBrk="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4pPr>
      <a:lvl5pPr algn="ctr" defTabSz="456057" rtl="0" eaLnBrk="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5pPr>
      <a:lvl6pPr marL="2508314" indent="-228029" algn="ctr" defTabSz="456057" rtl="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6pPr>
      <a:lvl7pPr marL="2964371" indent="-228029" algn="ctr" defTabSz="456057" rtl="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7pPr>
      <a:lvl8pPr marL="3420428" indent="-228029" algn="ctr" defTabSz="456057" rtl="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8pPr>
      <a:lvl9pPr marL="3876485" indent="-228029" algn="ctr" defTabSz="456057" rtl="0" fontAlgn="base" hangingPunct="0">
        <a:lnSpc>
          <a:spcPct val="93000"/>
        </a:lnSpc>
        <a:spcBef>
          <a:spcPct val="0"/>
        </a:spcBef>
        <a:spcAft>
          <a:spcPct val="0"/>
        </a:spcAft>
        <a:buClr>
          <a:srgbClr val="000000"/>
        </a:buClr>
        <a:buSzPct val="100000"/>
        <a:buFont typeface="Times New Roman" panose="02020603050405020304" pitchFamily="18" charset="0"/>
        <a:defRPr sz="4389">
          <a:solidFill>
            <a:srgbClr val="000000"/>
          </a:solidFill>
          <a:latin typeface="Arial" panose="020B0604020202020204" pitchFamily="34" charset="0"/>
          <a:cs typeface="Arial" panose="020B0604020202020204" pitchFamily="34" charset="0"/>
        </a:defRPr>
      </a:lvl9pPr>
    </p:titleStyle>
    <p:bodyStyle>
      <a:lvl1pPr marL="342043" indent="-342043" algn="l" defTabSz="456057" rtl="0" eaLnBrk="0" fontAlgn="base" hangingPunct="0">
        <a:lnSpc>
          <a:spcPct val="93000"/>
        </a:lnSpc>
        <a:spcBef>
          <a:spcPct val="0"/>
        </a:spcBef>
        <a:spcAft>
          <a:spcPts val="1421"/>
        </a:spcAft>
        <a:buClr>
          <a:srgbClr val="000000"/>
        </a:buClr>
        <a:buSzPct val="100000"/>
        <a:buFont typeface="Times New Roman" panose="02020603050405020304" pitchFamily="18" charset="0"/>
        <a:defRPr sz="3192" kern="1200">
          <a:solidFill>
            <a:srgbClr val="000000"/>
          </a:solidFill>
          <a:latin typeface="+mn-lt"/>
          <a:ea typeface="+mn-ea"/>
          <a:cs typeface="+mn-cs"/>
        </a:defRPr>
      </a:lvl1pPr>
      <a:lvl2pPr marL="741093" indent="-285036" algn="l" defTabSz="456057" rtl="0" eaLnBrk="0" fontAlgn="base" hangingPunct="0">
        <a:lnSpc>
          <a:spcPct val="93000"/>
        </a:lnSpc>
        <a:spcBef>
          <a:spcPct val="0"/>
        </a:spcBef>
        <a:spcAft>
          <a:spcPts val="1135"/>
        </a:spcAft>
        <a:buClr>
          <a:srgbClr val="000000"/>
        </a:buClr>
        <a:buSzPct val="100000"/>
        <a:buFont typeface="Times New Roman" panose="02020603050405020304" pitchFamily="18" charset="0"/>
        <a:defRPr sz="2793" kern="1200">
          <a:solidFill>
            <a:srgbClr val="000000"/>
          </a:solidFill>
          <a:latin typeface="+mn-lt"/>
          <a:ea typeface="+mn-ea"/>
          <a:cs typeface="+mn-cs"/>
        </a:defRPr>
      </a:lvl2pPr>
      <a:lvl3pPr marL="1140143" indent="-228029" algn="l" defTabSz="456057" rtl="0" eaLnBrk="0" fontAlgn="base" hangingPunct="0">
        <a:lnSpc>
          <a:spcPct val="93000"/>
        </a:lnSpc>
        <a:spcBef>
          <a:spcPct val="0"/>
        </a:spcBef>
        <a:spcAft>
          <a:spcPts val="848"/>
        </a:spcAft>
        <a:buClr>
          <a:srgbClr val="000000"/>
        </a:buClr>
        <a:buSzPct val="100000"/>
        <a:buFont typeface="Times New Roman" panose="02020603050405020304" pitchFamily="18" charset="0"/>
        <a:defRPr sz="2394" kern="1200">
          <a:solidFill>
            <a:srgbClr val="000000"/>
          </a:solidFill>
          <a:latin typeface="+mn-lt"/>
          <a:ea typeface="+mn-ea"/>
          <a:cs typeface="+mn-cs"/>
        </a:defRPr>
      </a:lvl3pPr>
      <a:lvl4pPr marL="1596200" indent="-228029" algn="l" defTabSz="456057" rtl="0" eaLnBrk="0" fontAlgn="base" hangingPunct="0">
        <a:lnSpc>
          <a:spcPct val="93000"/>
        </a:lnSpc>
        <a:spcBef>
          <a:spcPct val="0"/>
        </a:spcBef>
        <a:spcAft>
          <a:spcPts val="574"/>
        </a:spcAft>
        <a:buClr>
          <a:srgbClr val="000000"/>
        </a:buClr>
        <a:buSzPct val="100000"/>
        <a:buFont typeface="Times New Roman" panose="02020603050405020304" pitchFamily="18" charset="0"/>
        <a:defRPr sz="1995" kern="1200">
          <a:solidFill>
            <a:srgbClr val="000000"/>
          </a:solidFill>
          <a:latin typeface="+mn-lt"/>
          <a:ea typeface="+mn-ea"/>
          <a:cs typeface="+mn-cs"/>
        </a:defRPr>
      </a:lvl4pPr>
      <a:lvl5pPr marL="2052257" indent="-228029" algn="l" defTabSz="456057" rtl="0" eaLnBrk="0" fontAlgn="base" hangingPunct="0">
        <a:lnSpc>
          <a:spcPct val="93000"/>
        </a:lnSpc>
        <a:spcBef>
          <a:spcPct val="0"/>
        </a:spcBef>
        <a:spcAft>
          <a:spcPts val="287"/>
        </a:spcAft>
        <a:buClr>
          <a:srgbClr val="000000"/>
        </a:buClr>
        <a:buSzPct val="100000"/>
        <a:buFont typeface="Times New Roman" panose="02020603050405020304" pitchFamily="18" charset="0"/>
        <a:defRPr sz="1995" kern="1200">
          <a:solidFill>
            <a:srgbClr val="000000"/>
          </a:solidFill>
          <a:latin typeface="+mn-lt"/>
          <a:ea typeface="+mn-ea"/>
          <a:cs typeface="+mn-cs"/>
        </a:defRPr>
      </a:lvl5pPr>
      <a:lvl6pPr marL="2508314"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5E4A5-379C-1048-AC77-984A004F21F3}" type="datetimeFigureOut">
              <a:rPr lang="en-US" smtClean="0"/>
              <a:t>29-Mar-20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FDEFE-9BF0-F446-B5A9-C69AD0422584}" type="slidenum">
              <a:rPr lang="en-US" smtClean="0"/>
              <a:t>‹#›</a:t>
            </a:fld>
            <a:endParaRPr lang="en-US"/>
          </a:p>
        </p:txBody>
      </p:sp>
    </p:spTree>
    <p:extLst>
      <p:ext uri="{BB962C8B-B14F-4D97-AF65-F5344CB8AC3E}">
        <p14:creationId xmlns:p14="http://schemas.microsoft.com/office/powerpoint/2010/main" val="2887734719"/>
      </p:ext>
    </p:extLst>
  </p:cSld>
  <p:clrMap bg1="lt1" tx1="dk1" bg2="lt2" tx2="dk2" accent1="accent1" accent2="accent2" accent3="accent3" accent4="accent4" accent5="accent5" accent6="accent6" hlink="hlink" folHlink="folHlink"/>
  <p:sldLayoutIdLst>
    <p:sldLayoutId id="2147484731" r:id="rId1"/>
    <p:sldLayoutId id="2147484732" r:id="rId2"/>
    <p:sldLayoutId id="2147484733" r:id="rId3"/>
    <p:sldLayoutId id="2147484734" r:id="rId4"/>
    <p:sldLayoutId id="2147484735" r:id="rId5"/>
    <p:sldLayoutId id="2147484736" r:id="rId6"/>
    <p:sldLayoutId id="2147484737" r:id="rId7"/>
    <p:sldLayoutId id="2147484738" r:id="rId8"/>
    <p:sldLayoutId id="2147484739" r:id="rId9"/>
    <p:sldLayoutId id="214748474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6.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2133600"/>
            <a:ext cx="7726363" cy="2049462"/>
          </a:xfrm>
        </p:spPr>
        <p:txBody>
          <a:bodyPr>
            <a:normAutofit/>
          </a:bodyPr>
          <a:lstStyle/>
          <a:p>
            <a:endParaRPr lang="en-US" sz="2800" dirty="0"/>
          </a:p>
          <a:p>
            <a:r>
              <a:rPr lang="en-US" sz="4000" dirty="0"/>
              <a:t>The Imagination Economy:</a:t>
            </a:r>
          </a:p>
          <a:p>
            <a:r>
              <a:rPr lang="en-US" sz="4000" dirty="0"/>
              <a:t>Sri Lanka’s Industry of the Future</a:t>
            </a:r>
          </a:p>
        </p:txBody>
      </p:sp>
      <p:sp>
        <p:nvSpPr>
          <p:cNvPr id="4" name="Text Placeholder 3"/>
          <p:cNvSpPr>
            <a:spLocks noGrp="1"/>
          </p:cNvSpPr>
          <p:nvPr>
            <p:ph type="body" sz="quarter" idx="11"/>
          </p:nvPr>
        </p:nvSpPr>
        <p:spPr/>
        <p:txBody>
          <a:bodyPr>
            <a:noAutofit/>
          </a:bodyPr>
          <a:lstStyle/>
          <a:p>
            <a:r>
              <a:rPr lang="en-US" sz="1800" b="1" dirty="0"/>
              <a:t>SLASSCOM Overview</a:t>
            </a:r>
            <a:endParaRPr lang="en-GB" sz="1800" b="1" dirty="0"/>
          </a:p>
        </p:txBody>
      </p:sp>
    </p:spTree>
    <p:extLst>
      <p:ext uri="{BB962C8B-B14F-4D97-AF65-F5344CB8AC3E}">
        <p14:creationId xmlns:p14="http://schemas.microsoft.com/office/powerpoint/2010/main" val="148063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Community Forums</a:t>
            </a:r>
          </a:p>
        </p:txBody>
      </p:sp>
      <p:sp>
        <p:nvSpPr>
          <p:cNvPr id="7" name="TextBox 6">
            <a:extLst>
              <a:ext uri="{FF2B5EF4-FFF2-40B4-BE49-F238E27FC236}">
                <a16:creationId xmlns:a16="http://schemas.microsoft.com/office/drawing/2014/main" id="{64E91958-CFEA-4A7C-8546-AA1874E1B2A9}"/>
              </a:ext>
            </a:extLst>
          </p:cNvPr>
          <p:cNvSpPr txBox="1"/>
          <p:nvPr/>
        </p:nvSpPr>
        <p:spPr>
          <a:xfrm>
            <a:off x="533400" y="990600"/>
            <a:ext cx="10668000" cy="4524315"/>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Technology Forum:</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Develop technical skills and capability towards high demand and emerging technologies</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Quarterly tech talks on upcoming technological advancements</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AI summit </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Hot skills survey and round table</a:t>
            </a:r>
            <a:endParaRPr lang="en-US" sz="2400" b="0" dirty="0">
              <a:solidFill>
                <a:srgbClr val="000000"/>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Quality Forum: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Develop competencies on software quality assurance and testing</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Monthly quality talks</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University reach program to introduce Quality Assurance Engineering as a subject in university curriculum </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Quality summit</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26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Community Forums</a:t>
            </a:r>
          </a:p>
        </p:txBody>
      </p:sp>
      <p:sp>
        <p:nvSpPr>
          <p:cNvPr id="7" name="TextBox 6">
            <a:extLst>
              <a:ext uri="{FF2B5EF4-FFF2-40B4-BE49-F238E27FC236}">
                <a16:creationId xmlns:a16="http://schemas.microsoft.com/office/drawing/2014/main" id="{64E91958-CFEA-4A7C-8546-AA1874E1B2A9}"/>
              </a:ext>
            </a:extLst>
          </p:cNvPr>
          <p:cNvSpPr txBox="1"/>
          <p:nvPr/>
        </p:nvSpPr>
        <p:spPr>
          <a:xfrm>
            <a:off x="381000" y="1066800"/>
            <a:ext cx="11430000" cy="526297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Entrepreneurship Forum:</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Initiate, incubate and accelerate disruptive innovative product start-ups</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Bi monthly mentoring sessions </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Partner in global </a:t>
            </a:r>
            <a:r>
              <a:rPr lang="en-GB" sz="2400" b="0" dirty="0" err="1">
                <a:solidFill>
                  <a:srgbClr val="000000"/>
                </a:solidFill>
                <a:latin typeface="Calibri" panose="020F0502020204030204"/>
              </a:rPr>
              <a:t>startup</a:t>
            </a:r>
            <a:r>
              <a:rPr lang="en-GB" sz="2400" b="0" dirty="0">
                <a:solidFill>
                  <a:srgbClr val="000000"/>
                </a:solidFill>
                <a:latin typeface="Calibri" panose="020F0502020204030204"/>
              </a:rPr>
              <a:t> programs </a:t>
            </a:r>
            <a:r>
              <a:rPr lang="en-GB" sz="2400" b="0" dirty="0" err="1">
                <a:solidFill>
                  <a:srgbClr val="000000"/>
                </a:solidFill>
                <a:latin typeface="Calibri" panose="020F0502020204030204"/>
              </a:rPr>
              <a:t>eg</a:t>
            </a:r>
            <a:r>
              <a:rPr lang="en-GB" sz="2400" b="0" dirty="0">
                <a:solidFill>
                  <a:srgbClr val="000000"/>
                </a:solidFill>
                <a:latin typeface="Calibri" panose="020F0502020204030204"/>
              </a:rPr>
              <a:t>- slush, Oslo Innovation Week and SeedStars</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Innovation Forum: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Showcase technical and product innovations to position Sri Lanka as a R&amp;D, product engineering destination</a:t>
            </a:r>
          </a:p>
          <a:p>
            <a:pPr marL="342900" lvl="0" indent="-34290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Innovation awards</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Regional Growth:</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Take IT/BPM to the regions/Tier 2 cities to grow and sustain the industry</a:t>
            </a:r>
          </a:p>
          <a:p>
            <a:pPr marL="342900" lvl="0" indent="-34290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Kandy, </a:t>
            </a:r>
            <a:r>
              <a:rPr lang="en-US" sz="2400" b="0" dirty="0" err="1">
                <a:solidFill>
                  <a:srgbClr val="000000"/>
                </a:solidFill>
                <a:latin typeface="Calibri" panose="020F0502020204030204"/>
              </a:rPr>
              <a:t>Matara</a:t>
            </a:r>
            <a:r>
              <a:rPr lang="en-US" sz="2400" b="0" dirty="0">
                <a:solidFill>
                  <a:srgbClr val="000000"/>
                </a:solidFill>
                <a:latin typeface="Calibri" panose="020F0502020204030204"/>
              </a:rPr>
              <a:t>, </a:t>
            </a:r>
            <a:r>
              <a:rPr lang="en-US" sz="2400" b="0" dirty="0" err="1">
                <a:solidFill>
                  <a:srgbClr val="000000"/>
                </a:solidFill>
                <a:latin typeface="Calibri" panose="020F0502020204030204"/>
              </a:rPr>
              <a:t>Kurunegala</a:t>
            </a:r>
            <a:r>
              <a:rPr lang="en-US" sz="2400" b="0" dirty="0">
                <a:solidFill>
                  <a:srgbClr val="000000"/>
                </a:solidFill>
                <a:latin typeface="Calibri" panose="020F0502020204030204"/>
              </a:rPr>
              <a:t> &amp; Jaffna</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Focus areas - 3 year business plan, Technology, Marketing, People management, Finance &amp; Internal Processes</a:t>
            </a:r>
            <a:endParaRPr lang="en-US" sz="2400" b="0" dirty="0">
              <a:solidFill>
                <a:srgbClr val="000000"/>
              </a:solidFill>
              <a:latin typeface="Calibri" panose="020F0502020204030204"/>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629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Community Forums</a:t>
            </a:r>
          </a:p>
        </p:txBody>
      </p:sp>
      <p:sp>
        <p:nvSpPr>
          <p:cNvPr id="7" name="TextBox 6">
            <a:extLst>
              <a:ext uri="{FF2B5EF4-FFF2-40B4-BE49-F238E27FC236}">
                <a16:creationId xmlns:a16="http://schemas.microsoft.com/office/drawing/2014/main" id="{64E91958-CFEA-4A7C-8546-AA1874E1B2A9}"/>
              </a:ext>
            </a:extLst>
          </p:cNvPr>
          <p:cNvSpPr txBox="1"/>
          <p:nvPr/>
        </p:nvSpPr>
        <p:spPr>
          <a:xfrm>
            <a:off x="533400" y="413816"/>
            <a:ext cx="11394831" cy="600164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HR Forum: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Enable the HR community to learn and adopt the best people practices</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Industry compensation and benefits survey</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People summit to introduce latest people management practices in the world to SL</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Undergraduate Employability Program</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Work In Sri Lanka program</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Quarterly HR talks</a:t>
            </a:r>
          </a:p>
          <a:p>
            <a:pPr marL="514350" lvl="0" indent="-51435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Women in IT/BPM initiatives</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Capacity Forum: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Develop priority skills and scale, drive the national IT/BPM strategy</a:t>
            </a:r>
          </a:p>
          <a:p>
            <a:pPr marL="34290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ICT teacher training sessions </a:t>
            </a:r>
          </a:p>
          <a:p>
            <a:pPr marL="34290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Future Careers Elevator program </a:t>
            </a:r>
          </a:p>
          <a:p>
            <a:pPr marL="34290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Education Reforms to update school curriculum </a:t>
            </a:r>
          </a:p>
          <a:p>
            <a:pPr marL="342900" lvl="0" indent="-342900" eaLnBrk="1" fontAlgn="auto" hangingPunct="1">
              <a:spcBef>
                <a:spcPts val="0"/>
              </a:spcBef>
              <a:spcAft>
                <a:spcPts val="0"/>
              </a:spcAft>
              <a:buFont typeface="Arial" panose="020B0604020202020204" pitchFamily="34" charset="0"/>
              <a:buChar char="•"/>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Regional</a:t>
            </a:r>
            <a:r>
              <a:rPr lang="en-US" sz="2400" b="0" dirty="0">
                <a:solidFill>
                  <a:srgbClr val="000000"/>
                </a:solidFill>
                <a:latin typeface="Calibri" panose="020F0502020204030204"/>
              </a:rPr>
              <a:t>l IT-BPM programs to reach school kids</a:t>
            </a:r>
          </a:p>
          <a:p>
            <a:pPr lvl="0" eaLnBrk="1" fontAlgn="auto" hangingPunct="1">
              <a:spcBef>
                <a:spcPts val="0"/>
              </a:spcBef>
              <a:spcAft>
                <a:spcPts val="0"/>
              </a:spcAf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59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538" y="3048000"/>
            <a:ext cx="7639462" cy="938212"/>
          </a:xfrm>
        </p:spPr>
        <p:txBody>
          <a:bodyPr/>
          <a:lstStyle/>
          <a:p>
            <a:r>
              <a:rPr lang="en-US" sz="4800" dirty="0"/>
              <a:t>Thank you. </a:t>
            </a:r>
          </a:p>
        </p:txBody>
      </p:sp>
    </p:spTree>
    <p:extLst>
      <p:ext uri="{BB962C8B-B14F-4D97-AF65-F5344CB8AC3E}">
        <p14:creationId xmlns:p14="http://schemas.microsoft.com/office/powerpoint/2010/main" val="231890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174187-D3BF-48BC-949C-1A3BFDDF68B1}"/>
              </a:ext>
            </a:extLst>
          </p:cNvPr>
          <p:cNvSpPr>
            <a:spLocks noGrp="1"/>
          </p:cNvSpPr>
          <p:nvPr>
            <p:ph sz="quarter" idx="10"/>
          </p:nvPr>
        </p:nvSpPr>
        <p:spPr>
          <a:xfrm>
            <a:off x="127000" y="2643188"/>
            <a:ext cx="7264400" cy="1568450"/>
          </a:xfrm>
        </p:spPr>
        <p:txBody>
          <a:bodyPr/>
          <a:lstStyle/>
          <a:p>
            <a:r>
              <a:rPr lang="en-US" dirty="0"/>
              <a:t>What’s SLASSCOM?</a:t>
            </a:r>
          </a:p>
        </p:txBody>
      </p:sp>
    </p:spTree>
    <p:extLst>
      <p:ext uri="{BB962C8B-B14F-4D97-AF65-F5344CB8AC3E}">
        <p14:creationId xmlns:p14="http://schemas.microsoft.com/office/powerpoint/2010/main" val="330995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About SLASSCOM</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4005" y="3252423"/>
            <a:ext cx="4314070" cy="862814"/>
          </a:xfrm>
          <a:prstGeom prst="rect">
            <a:avLst/>
          </a:prstGeom>
        </p:spPr>
      </p:pic>
      <p:sp>
        <p:nvSpPr>
          <p:cNvPr id="7" name="TextBox 6">
            <a:extLst>
              <a:ext uri="{FF2B5EF4-FFF2-40B4-BE49-F238E27FC236}">
                <a16:creationId xmlns:a16="http://schemas.microsoft.com/office/drawing/2014/main" id="{64E91958-CFEA-4A7C-8546-AA1874E1B2A9}"/>
              </a:ext>
            </a:extLst>
          </p:cNvPr>
          <p:cNvSpPr txBox="1"/>
          <p:nvPr/>
        </p:nvSpPr>
        <p:spPr>
          <a:xfrm>
            <a:off x="393895" y="1267784"/>
            <a:ext cx="6386733" cy="4832092"/>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Sri Lanka Association for Software and Services Companies - chamber for the knowledge services industry</a:t>
            </a: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Over 200 members who account for 90%+ of Sri Lanka’s IT exports</a:t>
            </a: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Industry export revenue estimated USD 1.2 billion in 2017</a:t>
            </a: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IT/BPM ranks #5 on national export revenues </a:t>
            </a: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IT/BPM is one of six sectors promoted by the National Export Strategy (NES)</a:t>
            </a:r>
          </a:p>
        </p:txBody>
      </p:sp>
    </p:spTree>
    <p:extLst>
      <p:ext uri="{BB962C8B-B14F-4D97-AF65-F5344CB8AC3E}">
        <p14:creationId xmlns:p14="http://schemas.microsoft.com/office/powerpoint/2010/main" val="316432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83B1C84-5824-4922-B438-2C37214CF9C9}"/>
              </a:ext>
            </a:extLst>
          </p:cNvPr>
          <p:cNvSpPr/>
          <p:nvPr/>
        </p:nvSpPr>
        <p:spPr bwMode="auto">
          <a:xfrm>
            <a:off x="-4293" y="0"/>
            <a:ext cx="12192000" cy="6858000"/>
          </a:xfrm>
          <a:prstGeom prst="rect">
            <a:avLst/>
          </a:prstGeom>
          <a:solidFill>
            <a:srgbClr val="F25F0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57200" eaLnBrk="1">
              <a:lnSpc>
                <a:spcPct val="93000"/>
              </a:lnSpc>
              <a:buClr>
                <a:srgbClr val="000000"/>
              </a:buClr>
              <a:buSzPct val="100000"/>
            </a:pPr>
            <a:endParaRPr lang="en-US" sz="1100" dirty="0">
              <a:solidFill>
                <a:schemeClr val="bg1"/>
              </a:solidFill>
              <a:latin typeface="Arial" panose="020B0604020202020204" pitchFamily="34" charset="0"/>
              <a:cs typeface="Arial" panose="020B0604020202020204" pitchFamily="34" charset="0"/>
            </a:endParaRPr>
          </a:p>
          <a:p>
            <a:pPr defTabSz="457200" eaLnBrk="1">
              <a:lnSpc>
                <a:spcPct val="93000"/>
              </a:lnSpc>
              <a:buClr>
                <a:srgbClr val="000000"/>
              </a:buClr>
              <a:buSzPct val="100000"/>
            </a:pPr>
            <a:r>
              <a:rPr lang="en-US" sz="2400" dirty="0">
                <a:solidFill>
                  <a:schemeClr val="bg1"/>
                </a:solidFill>
                <a:latin typeface="Arial" panose="020B0604020202020204" pitchFamily="34" charset="0"/>
                <a:cs typeface="Arial" panose="020B0604020202020204" pitchFamily="34" charset="0"/>
              </a:rPr>
              <a:t>SLASSCOM Board &amp; General Council  2018/19</a:t>
            </a:r>
            <a:endParaRPr kumimoji="0" lang="en-US" sz="24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 name="Content Placeholder 3">
            <a:extLst>
              <a:ext uri="{FF2B5EF4-FFF2-40B4-BE49-F238E27FC236}">
                <a16:creationId xmlns:a16="http://schemas.microsoft.com/office/drawing/2014/main" id="{4C522C40-7B4A-4D06-BBB0-80002838F93A}"/>
              </a:ext>
            </a:extLst>
          </p:cNvPr>
          <p:cNvSpPr txBox="1">
            <a:spLocks/>
          </p:cNvSpPr>
          <p:nvPr/>
        </p:nvSpPr>
        <p:spPr>
          <a:xfrm>
            <a:off x="3509681" y="3083859"/>
            <a:ext cx="3810907"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fontAlgn="auto">
              <a:buClr>
                <a:srgbClr val="F09415"/>
              </a:buClr>
              <a:buNone/>
              <a:defRPr/>
            </a:pPr>
            <a:r>
              <a:rPr lang="en-US" sz="1800" dirty="0" err="1">
                <a:solidFill>
                  <a:prstClr val="white"/>
                </a:solidFill>
                <a:effectLst>
                  <a:outerShdw blurRad="38100" dist="38100" dir="2700000" algn="tl">
                    <a:srgbClr val="000000">
                      <a:alpha val="43137"/>
                    </a:srgbClr>
                  </a:outerShdw>
                </a:effectLst>
                <a:latin typeface="Trebuchet MS" panose="020B0603020202020204"/>
              </a:rPr>
              <a:t>Shevan</a:t>
            </a:r>
            <a:r>
              <a:rPr lang="en-US" sz="1800" dirty="0">
                <a:solidFill>
                  <a:prstClr val="white"/>
                </a:solidFill>
                <a:effectLst>
                  <a:outerShdw blurRad="38100" dist="38100" dir="2700000" algn="tl">
                    <a:srgbClr val="000000">
                      <a:alpha val="43137"/>
                    </a:srgbClr>
                  </a:outerShdw>
                </a:effectLst>
                <a:latin typeface="Trebuchet MS" panose="020B0603020202020204"/>
              </a:rPr>
              <a:t> </a:t>
            </a:r>
            <a:r>
              <a:rPr lang="en-US" sz="1800" dirty="0" err="1">
                <a:solidFill>
                  <a:prstClr val="white"/>
                </a:solidFill>
                <a:effectLst>
                  <a:outerShdw blurRad="38100" dist="38100" dir="2700000" algn="tl">
                    <a:srgbClr val="000000">
                      <a:alpha val="43137"/>
                    </a:srgbClr>
                  </a:outerShdw>
                </a:effectLst>
                <a:latin typeface="Trebuchet MS" panose="020B0603020202020204"/>
              </a:rPr>
              <a:t>Goonetilleke</a:t>
            </a:r>
            <a:endParaRPr lang="en-US" sz="1800" dirty="0">
              <a:solidFill>
                <a:prstClr val="white"/>
              </a:solidFill>
              <a:effectLst>
                <a:outerShdw blurRad="38100" dist="38100" dir="2700000" algn="tl">
                  <a:srgbClr val="000000">
                    <a:alpha val="43137"/>
                  </a:srgbClr>
                </a:outerShdw>
              </a:effectLst>
              <a:latin typeface="Trebuchet MS" panose="020B0603020202020204"/>
            </a:endParaRPr>
          </a:p>
        </p:txBody>
      </p:sp>
      <p:grpSp>
        <p:nvGrpSpPr>
          <p:cNvPr id="2" name="Group 1"/>
          <p:cNvGrpSpPr/>
          <p:nvPr/>
        </p:nvGrpSpPr>
        <p:grpSpPr>
          <a:xfrm>
            <a:off x="646110" y="770073"/>
            <a:ext cx="6678962" cy="2658927"/>
            <a:chOff x="767133" y="1143000"/>
            <a:chExt cx="6678962" cy="2658927"/>
          </a:xfrm>
        </p:grpSpPr>
        <p:sp>
          <p:nvSpPr>
            <p:cNvPr id="3" name="Content Placeholder 3">
              <a:extLst>
                <a:ext uri="{FF2B5EF4-FFF2-40B4-BE49-F238E27FC236}">
                  <a16:creationId xmlns:a16="http://schemas.microsoft.com/office/drawing/2014/main" id="{517A40A7-88A8-42C6-A44F-33BC26DF1DE0}"/>
                </a:ext>
              </a:extLst>
            </p:cNvPr>
            <p:cNvSpPr txBox="1">
              <a:spLocks/>
            </p:cNvSpPr>
            <p:nvPr/>
          </p:nvSpPr>
          <p:spPr>
            <a:xfrm>
              <a:off x="3630705" y="1143000"/>
              <a:ext cx="3810907" cy="421341"/>
            </a:xfrm>
            <a:prstGeom prst="rect">
              <a:avLst/>
            </a:prstGeom>
            <a:noFill/>
            <a:ln w="9525" cap="flat" cmpd="sng" algn="ctr">
              <a:solidFill>
                <a:srgbClr val="F09415"/>
              </a:solidFill>
              <a:prstDash val="solid"/>
            </a:ln>
            <a:effectLst/>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dk1"/>
                  </a:solidFill>
                  <a:latin typeface="+mn-lt"/>
                  <a:ea typeface="+mn-ea"/>
                  <a:cs typeface="+mn-cs"/>
                </a:defRPr>
              </a:lvl9pPr>
            </a:lstStyle>
            <a:p>
              <a:pPr marL="0" lvl="0" indent="0" defTabSz="457200" fontAlgn="auto">
                <a:lnSpc>
                  <a:spcPct val="100000"/>
                </a:lnSpc>
                <a:spcAft>
                  <a:spcPts val="0"/>
                </a:spcAft>
                <a:buClr>
                  <a:srgbClr val="F09415"/>
                </a:buClr>
                <a:buSzPct val="80000"/>
                <a:buNone/>
                <a:defRPr/>
              </a:pPr>
              <a:r>
                <a:rPr lang="en-US" sz="1800" b="0" dirty="0">
                  <a:solidFill>
                    <a:prstClr val="white"/>
                  </a:solidFill>
                  <a:effectLst>
                    <a:outerShdw blurRad="38100" dist="38100" dir="2700000" algn="tl">
                      <a:srgbClr val="000000">
                        <a:alpha val="43137"/>
                      </a:srgbClr>
                    </a:outerShdw>
                  </a:effectLst>
                  <a:latin typeface="Trebuchet MS" panose="020B0603020202020204"/>
                </a:rPr>
                <a:t>Ranil </a:t>
              </a:r>
              <a:r>
                <a:rPr lang="en-US" sz="1800" b="0" dirty="0" err="1">
                  <a:solidFill>
                    <a:prstClr val="white"/>
                  </a:solidFill>
                  <a:effectLst>
                    <a:outerShdw blurRad="38100" dist="38100" dir="2700000" algn="tl">
                      <a:srgbClr val="000000">
                        <a:alpha val="43137"/>
                      </a:srgbClr>
                    </a:outerShdw>
                  </a:effectLst>
                  <a:latin typeface="Trebuchet MS" panose="020B0603020202020204"/>
                </a:rPr>
                <a:t>Rajapakse</a:t>
              </a:r>
              <a:endParaRPr lang="en-US" sz="1800" b="0" dirty="0">
                <a:solidFill>
                  <a:prstClr val="white"/>
                </a:solidFill>
                <a:effectLst>
                  <a:outerShdw blurRad="38100" dist="38100" dir="2700000" algn="tl">
                    <a:srgbClr val="000000">
                      <a:alpha val="43137"/>
                    </a:srgbClr>
                  </a:outerShdw>
                </a:effectLst>
                <a:latin typeface="Trebuchet MS" panose="020B0603020202020204"/>
              </a:endParaRPr>
            </a:p>
          </p:txBody>
        </p:sp>
        <p:sp>
          <p:nvSpPr>
            <p:cNvPr id="4" name="TextBox 3">
              <a:extLst>
                <a:ext uri="{FF2B5EF4-FFF2-40B4-BE49-F238E27FC236}">
                  <a16:creationId xmlns:a16="http://schemas.microsoft.com/office/drawing/2014/main" id="{A07A7AB0-6CE1-4AAE-B44C-50ED55592192}"/>
                </a:ext>
              </a:extLst>
            </p:cNvPr>
            <p:cNvSpPr txBox="1"/>
            <p:nvPr/>
          </p:nvSpPr>
          <p:spPr>
            <a:xfrm>
              <a:off x="767133" y="1169005"/>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Chairman</a:t>
              </a:r>
            </a:p>
          </p:txBody>
        </p:sp>
        <p:sp>
          <p:nvSpPr>
            <p:cNvPr id="5" name="Content Placeholder 3">
              <a:extLst>
                <a:ext uri="{FF2B5EF4-FFF2-40B4-BE49-F238E27FC236}">
                  <a16:creationId xmlns:a16="http://schemas.microsoft.com/office/drawing/2014/main" id="{EABFAEDC-1254-40D6-A453-57AE2B8B26E4}"/>
                </a:ext>
              </a:extLst>
            </p:cNvPr>
            <p:cNvSpPr txBox="1">
              <a:spLocks/>
            </p:cNvSpPr>
            <p:nvPr/>
          </p:nvSpPr>
          <p:spPr>
            <a:xfrm>
              <a:off x="3635188" y="1698810"/>
              <a:ext cx="3810907"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fontAlgn="auto">
                <a:buClr>
                  <a:srgbClr val="F09415"/>
                </a:buClr>
                <a:buNone/>
                <a:defRPr/>
              </a:pPr>
              <a:r>
                <a:rPr lang="en-US" sz="1800" dirty="0" err="1">
                  <a:solidFill>
                    <a:prstClr val="white"/>
                  </a:solidFill>
                  <a:effectLst>
                    <a:outerShdw blurRad="38100" dist="38100" dir="2700000" algn="tl">
                      <a:srgbClr val="000000">
                        <a:alpha val="43137"/>
                      </a:srgbClr>
                    </a:outerShdw>
                  </a:effectLst>
                  <a:latin typeface="Trebuchet MS" panose="020B0603020202020204"/>
                </a:rPr>
                <a:t>Channa</a:t>
              </a:r>
              <a:r>
                <a:rPr lang="en-US" sz="1800" dirty="0">
                  <a:solidFill>
                    <a:prstClr val="white"/>
                  </a:solidFill>
                  <a:effectLst>
                    <a:outerShdw blurRad="38100" dist="38100" dir="2700000" algn="tl">
                      <a:srgbClr val="000000">
                        <a:alpha val="43137"/>
                      </a:srgbClr>
                    </a:outerShdw>
                  </a:effectLst>
                  <a:latin typeface="Trebuchet MS" panose="020B0603020202020204"/>
                </a:rPr>
                <a:t> Manoharan</a:t>
              </a:r>
            </a:p>
          </p:txBody>
        </p:sp>
        <p:sp>
          <p:nvSpPr>
            <p:cNvPr id="6" name="TextBox 5">
              <a:extLst>
                <a:ext uri="{FF2B5EF4-FFF2-40B4-BE49-F238E27FC236}">
                  <a16:creationId xmlns:a16="http://schemas.microsoft.com/office/drawing/2014/main" id="{E426D91B-6179-4289-9CED-CDE5A9B31DFB}"/>
                </a:ext>
              </a:extLst>
            </p:cNvPr>
            <p:cNvSpPr txBox="1"/>
            <p:nvPr/>
          </p:nvSpPr>
          <p:spPr>
            <a:xfrm>
              <a:off x="771616" y="1724815"/>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Vice Chairman - 1</a:t>
              </a:r>
            </a:p>
          </p:txBody>
        </p:sp>
        <p:sp>
          <p:nvSpPr>
            <p:cNvPr id="7" name="Content Placeholder 3">
              <a:extLst>
                <a:ext uri="{FF2B5EF4-FFF2-40B4-BE49-F238E27FC236}">
                  <a16:creationId xmlns:a16="http://schemas.microsoft.com/office/drawing/2014/main" id="{BC076D7F-A202-4DC5-AC38-3BCE21D131F4}"/>
                </a:ext>
              </a:extLst>
            </p:cNvPr>
            <p:cNvSpPr txBox="1">
              <a:spLocks/>
            </p:cNvSpPr>
            <p:nvPr/>
          </p:nvSpPr>
          <p:spPr>
            <a:xfrm>
              <a:off x="3630705" y="2256099"/>
              <a:ext cx="3810907"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fontAlgn="auto">
                <a:buClr>
                  <a:srgbClr val="F09415"/>
                </a:buClr>
                <a:buNone/>
                <a:defRPr/>
              </a:pPr>
              <a:r>
                <a:rPr lang="en-US" sz="1800" dirty="0">
                  <a:solidFill>
                    <a:prstClr val="white"/>
                  </a:solidFill>
                  <a:effectLst>
                    <a:outerShdw blurRad="38100" dist="38100" dir="2700000" algn="tl">
                      <a:srgbClr val="000000">
                        <a:alpha val="43137"/>
                      </a:srgbClr>
                    </a:outerShdw>
                  </a:effectLst>
                  <a:latin typeface="Trebuchet MS" panose="020B0603020202020204"/>
                </a:rPr>
                <a:t>Sandra De </a:t>
              </a:r>
              <a:r>
                <a:rPr lang="en-US" sz="1800" dirty="0" err="1">
                  <a:solidFill>
                    <a:prstClr val="white"/>
                  </a:solidFill>
                  <a:effectLst>
                    <a:outerShdw blurRad="38100" dist="38100" dir="2700000" algn="tl">
                      <a:srgbClr val="000000">
                        <a:alpha val="43137"/>
                      </a:srgbClr>
                    </a:outerShdw>
                  </a:effectLst>
                  <a:latin typeface="Trebuchet MS" panose="020B0603020202020204"/>
                </a:rPr>
                <a:t>Zoysa</a:t>
              </a:r>
              <a:endParaRPr lang="en-US" sz="1800" dirty="0">
                <a:solidFill>
                  <a:prstClr val="white"/>
                </a:solidFill>
                <a:effectLst>
                  <a:outerShdw blurRad="38100" dist="38100" dir="2700000" algn="tl">
                    <a:srgbClr val="000000">
                      <a:alpha val="43137"/>
                    </a:srgbClr>
                  </a:outerShdw>
                </a:effectLst>
                <a:latin typeface="Trebuchet MS" panose="020B0603020202020204"/>
              </a:endParaRPr>
            </a:p>
          </p:txBody>
        </p:sp>
        <p:sp>
          <p:nvSpPr>
            <p:cNvPr id="8" name="TextBox 7">
              <a:extLst>
                <a:ext uri="{FF2B5EF4-FFF2-40B4-BE49-F238E27FC236}">
                  <a16:creationId xmlns:a16="http://schemas.microsoft.com/office/drawing/2014/main" id="{FA6A09BF-3FB2-48B9-9F72-9E218C8B1CCF}"/>
                </a:ext>
              </a:extLst>
            </p:cNvPr>
            <p:cNvSpPr txBox="1"/>
            <p:nvPr/>
          </p:nvSpPr>
          <p:spPr>
            <a:xfrm>
              <a:off x="767133" y="2282104"/>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Vice Chairman - 2</a:t>
              </a:r>
            </a:p>
          </p:txBody>
        </p:sp>
        <p:sp>
          <p:nvSpPr>
            <p:cNvPr id="9" name="Content Placeholder 3">
              <a:extLst>
                <a:ext uri="{FF2B5EF4-FFF2-40B4-BE49-F238E27FC236}">
                  <a16:creationId xmlns:a16="http://schemas.microsoft.com/office/drawing/2014/main" id="{DCCAE754-13FD-4167-A0C1-A24C0644B7DA}"/>
                </a:ext>
              </a:extLst>
            </p:cNvPr>
            <p:cNvSpPr txBox="1">
              <a:spLocks/>
            </p:cNvSpPr>
            <p:nvPr/>
          </p:nvSpPr>
          <p:spPr>
            <a:xfrm>
              <a:off x="3630705" y="2819896"/>
              <a:ext cx="3810907"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fontAlgn="auto">
                <a:buClr>
                  <a:srgbClr val="F09415"/>
                </a:buClr>
                <a:buNone/>
                <a:defRPr/>
              </a:pPr>
              <a:r>
                <a:rPr lang="en-US" sz="1800" dirty="0" err="1">
                  <a:solidFill>
                    <a:prstClr val="white"/>
                  </a:solidFill>
                  <a:effectLst>
                    <a:outerShdw blurRad="38100" dist="38100" dir="2700000" algn="tl">
                      <a:srgbClr val="000000">
                        <a:alpha val="43137"/>
                      </a:srgbClr>
                    </a:outerShdw>
                  </a:effectLst>
                  <a:latin typeface="Trebuchet MS" panose="020B0603020202020204"/>
                </a:rPr>
                <a:t>Ashique</a:t>
              </a:r>
              <a:r>
                <a:rPr lang="en-US" sz="1800" dirty="0">
                  <a:solidFill>
                    <a:prstClr val="white"/>
                  </a:solidFill>
                  <a:effectLst>
                    <a:outerShdw blurRad="38100" dist="38100" dir="2700000" algn="tl">
                      <a:srgbClr val="000000">
                        <a:alpha val="43137"/>
                      </a:srgbClr>
                    </a:outerShdw>
                  </a:effectLst>
                  <a:latin typeface="Trebuchet MS" panose="020B0603020202020204"/>
                </a:rPr>
                <a:t> Ali</a:t>
              </a:r>
            </a:p>
          </p:txBody>
        </p:sp>
        <p:sp>
          <p:nvSpPr>
            <p:cNvPr id="10" name="TextBox 9">
              <a:extLst>
                <a:ext uri="{FF2B5EF4-FFF2-40B4-BE49-F238E27FC236}">
                  <a16:creationId xmlns:a16="http://schemas.microsoft.com/office/drawing/2014/main" id="{2275B76A-2B97-43D4-B99B-4699D44FA68E}"/>
                </a:ext>
              </a:extLst>
            </p:cNvPr>
            <p:cNvSpPr txBox="1"/>
            <p:nvPr/>
          </p:nvSpPr>
          <p:spPr>
            <a:xfrm>
              <a:off x="767133" y="2845901"/>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Director Operations</a:t>
              </a:r>
            </a:p>
          </p:txBody>
        </p:sp>
        <p:sp>
          <p:nvSpPr>
            <p:cNvPr id="12" name="TextBox 11">
              <a:extLst>
                <a:ext uri="{FF2B5EF4-FFF2-40B4-BE49-F238E27FC236}">
                  <a16:creationId xmlns:a16="http://schemas.microsoft.com/office/drawing/2014/main" id="{28C45DBB-60CD-4BD0-80A9-1540C5680B15}"/>
                </a:ext>
              </a:extLst>
            </p:cNvPr>
            <p:cNvSpPr txBox="1"/>
            <p:nvPr/>
          </p:nvSpPr>
          <p:spPr>
            <a:xfrm>
              <a:off x="767133" y="3432595"/>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Director Finance</a:t>
              </a:r>
            </a:p>
          </p:txBody>
        </p:sp>
      </p:grpSp>
      <p:grpSp>
        <p:nvGrpSpPr>
          <p:cNvPr id="24" name="Group 23"/>
          <p:cNvGrpSpPr/>
          <p:nvPr/>
        </p:nvGrpSpPr>
        <p:grpSpPr>
          <a:xfrm>
            <a:off x="304800" y="3866665"/>
            <a:ext cx="10514945" cy="1695935"/>
            <a:chOff x="646111" y="4680437"/>
            <a:chExt cx="10514945" cy="1695935"/>
          </a:xfrm>
        </p:grpSpPr>
        <p:sp>
          <p:nvSpPr>
            <p:cNvPr id="13" name="Content Placeholder 3">
              <a:extLst>
                <a:ext uri="{FF2B5EF4-FFF2-40B4-BE49-F238E27FC236}">
                  <a16:creationId xmlns:a16="http://schemas.microsoft.com/office/drawing/2014/main" id="{EF127A30-B2B9-46F4-B7B0-90A7FC121C2A}"/>
                </a:ext>
              </a:extLst>
            </p:cNvPr>
            <p:cNvSpPr txBox="1">
              <a:spLocks/>
            </p:cNvSpPr>
            <p:nvPr/>
          </p:nvSpPr>
          <p:spPr>
            <a:xfrm>
              <a:off x="646111" y="5955913"/>
              <a:ext cx="3361114" cy="391884"/>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Chandi</a:t>
              </a:r>
              <a:r>
                <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a:t>
              </a: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Dharmaratne</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14" name="TextBox 13">
              <a:extLst>
                <a:ext uri="{FF2B5EF4-FFF2-40B4-BE49-F238E27FC236}">
                  <a16:creationId xmlns:a16="http://schemas.microsoft.com/office/drawing/2014/main" id="{D8104566-1584-49E1-9F4D-99B11C3B8652}"/>
                </a:ext>
              </a:extLst>
            </p:cNvPr>
            <p:cNvSpPr txBox="1"/>
            <p:nvPr/>
          </p:nvSpPr>
          <p:spPr>
            <a:xfrm>
              <a:off x="933075" y="4706441"/>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Directors</a:t>
              </a:r>
            </a:p>
          </p:txBody>
        </p:sp>
        <p:sp>
          <p:nvSpPr>
            <p:cNvPr id="15" name="Content Placeholder 3">
              <a:extLst>
                <a:ext uri="{FF2B5EF4-FFF2-40B4-BE49-F238E27FC236}">
                  <a16:creationId xmlns:a16="http://schemas.microsoft.com/office/drawing/2014/main" id="{4DAD005E-582B-4136-8F49-BE1F420260E6}"/>
                </a:ext>
              </a:extLst>
            </p:cNvPr>
            <p:cNvSpPr txBox="1">
              <a:spLocks/>
            </p:cNvSpPr>
            <p:nvPr/>
          </p:nvSpPr>
          <p:spPr>
            <a:xfrm>
              <a:off x="4249920" y="5338715"/>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Nuwan</a:t>
              </a:r>
              <a:r>
                <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Perera</a:t>
              </a:r>
            </a:p>
          </p:txBody>
        </p:sp>
        <p:sp>
          <p:nvSpPr>
            <p:cNvPr id="16" name="Content Placeholder 3">
              <a:extLst>
                <a:ext uri="{FF2B5EF4-FFF2-40B4-BE49-F238E27FC236}">
                  <a16:creationId xmlns:a16="http://schemas.microsoft.com/office/drawing/2014/main" id="{08CA1FDB-A8D4-4E66-950C-3D755DDB1A1A}"/>
                </a:ext>
              </a:extLst>
            </p:cNvPr>
            <p:cNvSpPr txBox="1">
              <a:spLocks/>
            </p:cNvSpPr>
            <p:nvPr/>
          </p:nvSpPr>
          <p:spPr>
            <a:xfrm>
              <a:off x="7799942" y="5334949"/>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Haridhu</a:t>
              </a:r>
              <a:r>
                <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a:t>
              </a: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Abeygoonaratne</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17" name="Content Placeholder 3">
              <a:extLst>
                <a:ext uri="{FF2B5EF4-FFF2-40B4-BE49-F238E27FC236}">
                  <a16:creationId xmlns:a16="http://schemas.microsoft.com/office/drawing/2014/main" id="{A08A969E-9A4E-4FD7-8D4E-7CCAC9F6A8A3}"/>
                </a:ext>
              </a:extLst>
            </p:cNvPr>
            <p:cNvSpPr txBox="1">
              <a:spLocks/>
            </p:cNvSpPr>
            <p:nvPr/>
          </p:nvSpPr>
          <p:spPr>
            <a:xfrm>
              <a:off x="683673" y="5338714"/>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20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Hasith</a:t>
              </a:r>
              <a:r>
                <a:rPr kumimoji="0" lang="en-US" sz="2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a:t>
              </a:r>
              <a:r>
                <a:rPr kumimoji="0" lang="en-US" sz="20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Yaggahawita</a:t>
              </a:r>
              <a:endParaRPr kumimoji="0" lang="en-US" sz="2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18" name="Content Placeholder 3">
              <a:extLst>
                <a:ext uri="{FF2B5EF4-FFF2-40B4-BE49-F238E27FC236}">
                  <a16:creationId xmlns:a16="http://schemas.microsoft.com/office/drawing/2014/main" id="{CB4B0F89-D31A-478D-9022-0E2395F7242A}"/>
                </a:ext>
              </a:extLst>
            </p:cNvPr>
            <p:cNvSpPr txBox="1">
              <a:spLocks/>
            </p:cNvSpPr>
            <p:nvPr/>
          </p:nvSpPr>
          <p:spPr>
            <a:xfrm>
              <a:off x="4249920" y="4681916"/>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Rasika </a:t>
              </a:r>
              <a:r>
                <a:rPr kumimoji="0" lang="en-US" sz="18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Karunatilake</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19" name="Content Placeholder 3">
              <a:extLst>
                <a:ext uri="{FF2B5EF4-FFF2-40B4-BE49-F238E27FC236}">
                  <a16:creationId xmlns:a16="http://schemas.microsoft.com/office/drawing/2014/main" id="{182A206E-9EB4-4995-829B-02BB42861CF3}"/>
                </a:ext>
              </a:extLst>
            </p:cNvPr>
            <p:cNvSpPr txBox="1">
              <a:spLocks/>
            </p:cNvSpPr>
            <p:nvPr/>
          </p:nvSpPr>
          <p:spPr>
            <a:xfrm>
              <a:off x="7799942" y="4680437"/>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algn="ctr" fontAlgn="auto">
                <a:buClr>
                  <a:srgbClr val="F09415"/>
                </a:buClr>
                <a:buNone/>
                <a:defRPr/>
              </a:pPr>
              <a:r>
                <a:rPr lang="en-US" sz="1800" dirty="0">
                  <a:solidFill>
                    <a:prstClr val="white"/>
                  </a:solidFill>
                  <a:effectLst>
                    <a:outerShdw blurRad="38100" dist="38100" dir="2700000" algn="tl">
                      <a:srgbClr val="000000">
                        <a:alpha val="43137"/>
                      </a:srgbClr>
                    </a:outerShdw>
                  </a:effectLst>
                  <a:latin typeface="Trebuchet MS" panose="020B0603020202020204"/>
                </a:rPr>
                <a:t>Nishan Mendis </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20" name="Content Placeholder 3">
              <a:extLst>
                <a:ext uri="{FF2B5EF4-FFF2-40B4-BE49-F238E27FC236}">
                  <a16:creationId xmlns:a16="http://schemas.microsoft.com/office/drawing/2014/main" id="{9E2A75FE-ABFD-485E-8BBA-52D05739342C}"/>
                </a:ext>
              </a:extLst>
            </p:cNvPr>
            <p:cNvSpPr txBox="1">
              <a:spLocks/>
            </p:cNvSpPr>
            <p:nvPr/>
          </p:nvSpPr>
          <p:spPr>
            <a:xfrm>
              <a:off x="4249920" y="5955031"/>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lvl="0" indent="0" algn="ctr" fontAlgn="auto">
                <a:buClr>
                  <a:srgbClr val="F09415"/>
                </a:buClr>
                <a:buNone/>
                <a:defRPr/>
              </a:pPr>
              <a:r>
                <a:rPr lang="en-US" sz="1800" dirty="0" err="1">
                  <a:solidFill>
                    <a:prstClr val="white"/>
                  </a:solidFill>
                  <a:effectLst>
                    <a:outerShdw blurRad="38100" dist="38100" dir="2700000" algn="tl">
                      <a:srgbClr val="000000">
                        <a:alpha val="43137"/>
                      </a:srgbClr>
                    </a:outerShdw>
                  </a:effectLst>
                  <a:latin typeface="Trebuchet MS" panose="020B0603020202020204"/>
                </a:rPr>
                <a:t>Srikanthan</a:t>
              </a:r>
              <a:r>
                <a:rPr lang="en-US" sz="1800" dirty="0">
                  <a:solidFill>
                    <a:prstClr val="white"/>
                  </a:solidFill>
                  <a:effectLst>
                    <a:outerShdw blurRad="38100" dist="38100" dir="2700000" algn="tl">
                      <a:srgbClr val="000000">
                        <a:alpha val="43137"/>
                      </a:srgbClr>
                    </a:outerShdw>
                  </a:effectLst>
                  <a:latin typeface="Trebuchet MS" panose="020B0603020202020204"/>
                </a:rPr>
                <a:t> </a:t>
              </a:r>
              <a:r>
                <a:rPr lang="en-US" sz="1800" dirty="0" err="1">
                  <a:solidFill>
                    <a:prstClr val="white"/>
                  </a:solidFill>
                  <a:effectLst>
                    <a:outerShdw blurRad="38100" dist="38100" dir="2700000" algn="tl">
                      <a:srgbClr val="000000">
                        <a:alpha val="43137"/>
                      </a:srgbClr>
                    </a:outerShdw>
                  </a:effectLst>
                  <a:latin typeface="Trebuchet MS" panose="020B0603020202020204"/>
                </a:rPr>
                <a:t>Jayarajah</a:t>
              </a: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grpSp>
      <p:sp>
        <p:nvSpPr>
          <p:cNvPr id="25" name="TextBox 24">
            <a:extLst>
              <a:ext uri="{FF2B5EF4-FFF2-40B4-BE49-F238E27FC236}">
                <a16:creationId xmlns:a16="http://schemas.microsoft.com/office/drawing/2014/main" id="{A07A7AB0-6CE1-4AAE-B44C-50ED55592192}"/>
              </a:ext>
            </a:extLst>
          </p:cNvPr>
          <p:cNvSpPr txBox="1"/>
          <p:nvPr/>
        </p:nvSpPr>
        <p:spPr>
          <a:xfrm>
            <a:off x="533400" y="6031468"/>
            <a:ext cx="2379477" cy="369332"/>
          </a:xfrm>
          <a:prstGeom prst="rect">
            <a:avLst/>
          </a:prstGeom>
          <a:solidFill>
            <a:srgbClr val="F09415"/>
          </a:solidFill>
          <a:ln w="12700"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en-US" sz="1800" b="0" kern="0" dirty="0">
                <a:solidFill>
                  <a:prstClr val="white"/>
                </a:solidFill>
                <a:effectLst>
                  <a:outerShdw blurRad="38100" dist="38100" dir="2700000" algn="tl">
                    <a:srgbClr val="000000">
                      <a:alpha val="43137"/>
                    </a:srgbClr>
                  </a:outerShdw>
                </a:effectLst>
                <a:latin typeface="Trebuchet MS" panose="020B0603020202020204"/>
              </a:rPr>
              <a:t>General Council </a:t>
            </a:r>
            <a:endParaRPr kumimoji="0" lang="en-US" sz="18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26" name="Content Placeholder 3">
            <a:extLst>
              <a:ext uri="{FF2B5EF4-FFF2-40B4-BE49-F238E27FC236}">
                <a16:creationId xmlns:a16="http://schemas.microsoft.com/office/drawing/2014/main" id="{A08A969E-9A4E-4FD7-8D4E-7CCAC9F6A8A3}"/>
              </a:ext>
            </a:extLst>
          </p:cNvPr>
          <p:cNvSpPr txBox="1">
            <a:spLocks/>
          </p:cNvSpPr>
          <p:nvPr/>
        </p:nvSpPr>
        <p:spPr>
          <a:xfrm>
            <a:off x="3886200" y="5979459"/>
            <a:ext cx="3361114" cy="421341"/>
          </a:xfrm>
          <a:prstGeom prst="rect">
            <a:avLst/>
          </a:prstGeom>
          <a:noFill/>
          <a:ln w="9525" cap="flat" cmpd="sng" algn="ctr">
            <a:solidFill>
              <a:srgbClr val="F09415"/>
            </a:solidFill>
            <a:prstDash val="solid"/>
          </a:ln>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F09415"/>
              </a:buClr>
              <a:buSzPct val="80000"/>
              <a:buFont typeface="Wingdings 3" charset="2"/>
              <a:buNone/>
              <a:tabLst/>
              <a:defRPr/>
            </a:pPr>
            <a:r>
              <a:rPr kumimoji="0" lang="en-US" sz="2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18 members</a:t>
            </a:r>
          </a:p>
        </p:txBody>
      </p:sp>
    </p:spTree>
    <p:extLst>
      <p:ext uri="{BB962C8B-B14F-4D97-AF65-F5344CB8AC3E}">
        <p14:creationId xmlns:p14="http://schemas.microsoft.com/office/powerpoint/2010/main" val="782904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 Core objectives</a:t>
            </a:r>
          </a:p>
        </p:txBody>
      </p:sp>
      <p:pic>
        <p:nvPicPr>
          <p:cNvPr id="3" name="Picture 2">
            <a:extLst>
              <a:ext uri="{FF2B5EF4-FFF2-40B4-BE49-F238E27FC236}">
                <a16:creationId xmlns:a16="http://schemas.microsoft.com/office/drawing/2014/main" id="{B5FEB79A-299D-4D8C-B74C-9104B1A7DA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821" y="780449"/>
            <a:ext cx="9555940" cy="5465607"/>
          </a:xfrm>
          <a:prstGeom prst="rect">
            <a:avLst/>
          </a:prstGeom>
        </p:spPr>
      </p:pic>
    </p:spTree>
    <p:extLst>
      <p:ext uri="{BB962C8B-B14F-4D97-AF65-F5344CB8AC3E}">
        <p14:creationId xmlns:p14="http://schemas.microsoft.com/office/powerpoint/2010/main" val="238143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Our vision and mission</a:t>
            </a:r>
          </a:p>
        </p:txBody>
      </p:sp>
      <p:sp>
        <p:nvSpPr>
          <p:cNvPr id="7" name="TextBox 6">
            <a:extLst>
              <a:ext uri="{FF2B5EF4-FFF2-40B4-BE49-F238E27FC236}">
                <a16:creationId xmlns:a16="http://schemas.microsoft.com/office/drawing/2014/main" id="{64E91958-CFEA-4A7C-8546-AA1874E1B2A9}"/>
              </a:ext>
            </a:extLst>
          </p:cNvPr>
          <p:cNvSpPr txBox="1"/>
          <p:nvPr/>
        </p:nvSpPr>
        <p:spPr>
          <a:xfrm>
            <a:off x="393895" y="733212"/>
            <a:ext cx="11352628" cy="56323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CAF17"/>
                </a:solidFill>
                <a:effectLst/>
                <a:uLnTx/>
                <a:uFillTx/>
                <a:latin typeface="Calibri" panose="020F0502020204030204"/>
                <a:ea typeface="+mn-ea"/>
                <a:cs typeface="+mn-cs"/>
              </a:rPr>
              <a:t>Vision - #1 Industry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Knowledge and Innovation Industry to become the #1 revenue earner for Sri Lanka in the next 10 years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CAF17"/>
                </a:solidFill>
                <a:effectLst/>
                <a:uLnTx/>
                <a:uFillTx/>
                <a:latin typeface="Calibri" panose="020F0502020204030204"/>
                <a:ea typeface="+mn-ea"/>
                <a:cs typeface="+mn-cs"/>
              </a:rPr>
              <a:t>Approach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Build on niche focus areas of strength to create “Captive Innovation Centers”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rgbClr val="000000"/>
                </a:solidFill>
                <a:latin typeface="Calibri" panose="020F0502020204030204"/>
              </a:rPr>
              <a:t>- </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Position as the “Digital Gateway to Asia” to attract Western FDI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Enable more IP and Product creation to retain higher value in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Sri Lanka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CAF17"/>
                </a:solidFill>
                <a:effectLst/>
                <a:uLnTx/>
                <a:uFillTx/>
                <a:latin typeface="Calibri" panose="020F0502020204030204"/>
                <a:ea typeface="+mn-ea"/>
                <a:cs typeface="+mn-cs"/>
              </a:rPr>
              <a:t>Mission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SLASSCOM acts as the catalyst of growth for the Sri Lankan knowledge and innovation (IT and BPM) industry by facilitating trade and business, propagation of education and employment, encouragement of research and innovation, and by supporting the creation of a progressive national policy framework</a:t>
            </a:r>
          </a:p>
        </p:txBody>
      </p:sp>
    </p:spTree>
    <p:extLst>
      <p:ext uri="{BB962C8B-B14F-4D97-AF65-F5344CB8AC3E}">
        <p14:creationId xmlns:p14="http://schemas.microsoft.com/office/powerpoint/2010/main" val="132914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Outcomes</a:t>
            </a:r>
          </a:p>
        </p:txBody>
      </p:sp>
      <p:sp>
        <p:nvSpPr>
          <p:cNvPr id="9" name="Rectangle 8">
            <a:extLst>
              <a:ext uri="{FF2B5EF4-FFF2-40B4-BE49-F238E27FC236}">
                <a16:creationId xmlns:a16="http://schemas.microsoft.com/office/drawing/2014/main" id="{D28F96E5-8FB5-3A4D-AF96-DABEE6DC6BEB}"/>
              </a:ext>
            </a:extLst>
          </p:cNvPr>
          <p:cNvSpPr/>
          <p:nvPr/>
        </p:nvSpPr>
        <p:spPr>
          <a:xfrm>
            <a:off x="2527584" y="779306"/>
            <a:ext cx="6884000"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Deliver a significant % of the country’s growth agenda</a:t>
            </a:r>
          </a:p>
        </p:txBody>
      </p:sp>
      <p:sp>
        <p:nvSpPr>
          <p:cNvPr id="11" name="Rectangle 10">
            <a:extLst>
              <a:ext uri="{FF2B5EF4-FFF2-40B4-BE49-F238E27FC236}">
                <a16:creationId xmlns:a16="http://schemas.microsoft.com/office/drawing/2014/main" id="{1F862BE6-ACD7-D749-8E07-218E3AF3FA52}"/>
              </a:ext>
            </a:extLst>
          </p:cNvPr>
          <p:cNvSpPr/>
          <p:nvPr/>
        </p:nvSpPr>
        <p:spPr>
          <a:xfrm>
            <a:off x="2388492" y="4648200"/>
            <a:ext cx="3402708"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Over 95% value addition will disproportionately stimulate Economy</a:t>
            </a:r>
          </a:p>
        </p:txBody>
      </p:sp>
      <p:pic>
        <p:nvPicPr>
          <p:cNvPr id="15" name="Picture 2" descr="http://www.intiumsolutions.com/files/6613/9217/6253/professional-icon.png">
            <a:extLst>
              <a:ext uri="{FF2B5EF4-FFF2-40B4-BE49-F238E27FC236}">
                <a16:creationId xmlns:a16="http://schemas.microsoft.com/office/drawing/2014/main" id="{54BD4EAA-01E3-C943-BBFE-8CFB554CA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691438"/>
            <a:ext cx="838200" cy="83820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B89CFFBF-A9E0-444D-A6AC-AF2FC7342D7B}"/>
              </a:ext>
            </a:extLst>
          </p:cNvPr>
          <p:cNvSpPr/>
          <p:nvPr/>
        </p:nvSpPr>
        <p:spPr>
          <a:xfrm>
            <a:off x="2316063" y="3691438"/>
            <a:ext cx="3581400"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High paying knowledge worker jobs with average salary of over $1,200 per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17" name="Picture 4" descr="https://www.getnationwide.com/image_upload/value-add-icon2.png">
            <a:extLst>
              <a:ext uri="{FF2B5EF4-FFF2-40B4-BE49-F238E27FC236}">
                <a16:creationId xmlns:a16="http://schemas.microsoft.com/office/drawing/2014/main" id="{4AAB3B7D-452B-D048-9B31-40C45C0B2F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634" y="4754197"/>
            <a:ext cx="747713" cy="747713"/>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1058F968-260E-8B4B-995B-D6F399C53473}"/>
              </a:ext>
            </a:extLst>
          </p:cNvPr>
          <p:cNvSpPr/>
          <p:nvPr/>
        </p:nvSpPr>
        <p:spPr>
          <a:xfrm>
            <a:off x="2388493" y="5768561"/>
            <a:ext cx="3513237"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For each IT/BPM job, 2.5 indirect jobs, creating a force multiplier </a:t>
            </a:r>
          </a:p>
        </p:txBody>
      </p:sp>
      <p:pic>
        <p:nvPicPr>
          <p:cNvPr id="19" name="Picture 8" descr="https://cdn2.iconfinder.com/data/icons/devine-icons-part-2/128/User_Group.png">
            <a:extLst>
              <a:ext uri="{FF2B5EF4-FFF2-40B4-BE49-F238E27FC236}">
                <a16:creationId xmlns:a16="http://schemas.microsoft.com/office/drawing/2014/main" id="{88C92F10-27A8-0642-9261-5ADE3EBBDC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474" y="5716787"/>
            <a:ext cx="669727" cy="66972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a:extLst>
              <a:ext uri="{FF2B5EF4-FFF2-40B4-BE49-F238E27FC236}">
                <a16:creationId xmlns:a16="http://schemas.microsoft.com/office/drawing/2014/main" id="{5BF53547-982F-0045-8074-385E504AEB03}"/>
              </a:ext>
            </a:extLst>
          </p:cNvPr>
          <p:cNvSpPr/>
          <p:nvPr/>
        </p:nvSpPr>
        <p:spPr>
          <a:xfrm>
            <a:off x="6844728" y="3922269"/>
            <a:ext cx="35814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of national exports goal</a:t>
            </a:r>
          </a:p>
        </p:txBody>
      </p:sp>
      <p:sp>
        <p:nvSpPr>
          <p:cNvPr id="21" name="Rectangle 20">
            <a:extLst>
              <a:ext uri="{FF2B5EF4-FFF2-40B4-BE49-F238E27FC236}">
                <a16:creationId xmlns:a16="http://schemas.microsoft.com/office/drawing/2014/main" id="{4D93AE83-D6B0-D54F-8790-A44274C6947A}"/>
              </a:ext>
            </a:extLst>
          </p:cNvPr>
          <p:cNvSpPr/>
          <p:nvPr/>
        </p:nvSpPr>
        <p:spPr>
          <a:xfrm>
            <a:off x="5897464" y="3657600"/>
            <a:ext cx="1186543"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Calibri" panose="020F0502020204030204"/>
                <a:ea typeface="+mn-ea"/>
                <a:cs typeface="+mn-cs"/>
              </a:rPr>
              <a:t>15% </a:t>
            </a:r>
          </a:p>
        </p:txBody>
      </p:sp>
      <p:sp>
        <p:nvSpPr>
          <p:cNvPr id="22" name="Rectangle 21">
            <a:extLst>
              <a:ext uri="{FF2B5EF4-FFF2-40B4-BE49-F238E27FC236}">
                <a16:creationId xmlns:a16="http://schemas.microsoft.com/office/drawing/2014/main" id="{E9FDCDC7-558C-F54A-B05D-87D1D492043D}"/>
              </a:ext>
            </a:extLst>
          </p:cNvPr>
          <p:cNvSpPr/>
          <p:nvPr/>
        </p:nvSpPr>
        <p:spPr>
          <a:xfrm>
            <a:off x="6960492" y="5006357"/>
            <a:ext cx="35814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of national new employment goals</a:t>
            </a:r>
          </a:p>
        </p:txBody>
      </p:sp>
      <p:sp>
        <p:nvSpPr>
          <p:cNvPr id="23" name="Rectangle 22">
            <a:extLst>
              <a:ext uri="{FF2B5EF4-FFF2-40B4-BE49-F238E27FC236}">
                <a16:creationId xmlns:a16="http://schemas.microsoft.com/office/drawing/2014/main" id="{8A0736C0-B39F-514D-8D60-B8F3064BEFEE}"/>
              </a:ext>
            </a:extLst>
          </p:cNvPr>
          <p:cNvSpPr/>
          <p:nvPr/>
        </p:nvSpPr>
        <p:spPr>
          <a:xfrm>
            <a:off x="5897464" y="4794023"/>
            <a:ext cx="1186543"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Calibri" panose="020F0502020204030204"/>
                <a:ea typeface="+mn-ea"/>
                <a:cs typeface="+mn-cs"/>
              </a:rPr>
              <a:t>13% </a:t>
            </a:r>
          </a:p>
        </p:txBody>
      </p:sp>
      <p:sp>
        <p:nvSpPr>
          <p:cNvPr id="24" name="Rectangle 23">
            <a:extLst>
              <a:ext uri="{FF2B5EF4-FFF2-40B4-BE49-F238E27FC236}">
                <a16:creationId xmlns:a16="http://schemas.microsoft.com/office/drawing/2014/main" id="{E4E00DD3-4DC6-4E46-8FC8-F8A8D04137E9}"/>
              </a:ext>
            </a:extLst>
          </p:cNvPr>
          <p:cNvSpPr/>
          <p:nvPr/>
        </p:nvSpPr>
        <p:spPr>
          <a:xfrm>
            <a:off x="6960492" y="5981448"/>
            <a:ext cx="3581400"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of national FDI goals</a:t>
            </a:r>
          </a:p>
        </p:txBody>
      </p:sp>
      <p:sp>
        <p:nvSpPr>
          <p:cNvPr id="25" name="Rectangle 24">
            <a:extLst>
              <a:ext uri="{FF2B5EF4-FFF2-40B4-BE49-F238E27FC236}">
                <a16:creationId xmlns:a16="http://schemas.microsoft.com/office/drawing/2014/main" id="{95EBFCB9-EEF5-CB48-B43D-84B5FCBC5FEA}"/>
              </a:ext>
            </a:extLst>
          </p:cNvPr>
          <p:cNvSpPr/>
          <p:nvPr/>
        </p:nvSpPr>
        <p:spPr>
          <a:xfrm>
            <a:off x="5897464" y="5769114"/>
            <a:ext cx="1186543"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00000"/>
                </a:solidFill>
                <a:effectLst/>
                <a:uLnTx/>
                <a:uFillTx/>
                <a:latin typeface="Calibri" panose="020F0502020204030204"/>
                <a:ea typeface="+mn-ea"/>
                <a:cs typeface="+mn-cs"/>
              </a:rPr>
              <a:t>10% </a:t>
            </a:r>
          </a:p>
        </p:txBody>
      </p:sp>
      <p:sp>
        <p:nvSpPr>
          <p:cNvPr id="28" name="Text Placeholder 2">
            <a:extLst>
              <a:ext uri="{FF2B5EF4-FFF2-40B4-BE49-F238E27FC236}">
                <a16:creationId xmlns:a16="http://schemas.microsoft.com/office/drawing/2014/main" id="{3DBAC13C-E814-C44A-91BF-DBEDCB88ADCF}"/>
              </a:ext>
            </a:extLst>
          </p:cNvPr>
          <p:cNvSpPr txBox="1">
            <a:spLocks/>
          </p:cNvSpPr>
          <p:nvPr/>
        </p:nvSpPr>
        <p:spPr>
          <a:xfrm>
            <a:off x="1524000" y="1771233"/>
            <a:ext cx="8886888" cy="1663786"/>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166158" indent="-166158" algn="l" defTabSz="914400" rtl="0" eaLnBrk="1" latinLnBrk="0" hangingPunct="1">
              <a:lnSpc>
                <a:spcPct val="120000"/>
              </a:lnSpc>
              <a:spcBef>
                <a:spcPts val="600"/>
              </a:spcBef>
              <a:spcAft>
                <a:spcPts val="0"/>
              </a:spcAft>
              <a:buClr>
                <a:schemeClr val="bg2"/>
              </a:buClr>
              <a:buSzPct val="100000"/>
              <a:buFont typeface="Arial" pitchFamily="34" charset="0"/>
              <a:buChar char="■"/>
              <a:defRPr sz="1600" b="0" i="1" kern="1200">
                <a:solidFill>
                  <a:schemeClr val="dk1"/>
                </a:solidFill>
                <a:latin typeface="+mn-lt"/>
                <a:ea typeface="+mn-ea"/>
                <a:cs typeface="+mn-cs"/>
              </a:defRPr>
            </a:lvl1pPr>
            <a:lvl2pPr marL="0" indent="0" algn="l" defTabSz="914400" rtl="0" eaLnBrk="1" latinLnBrk="0" hangingPunct="1">
              <a:lnSpc>
                <a:spcPct val="100000"/>
              </a:lnSpc>
              <a:spcBef>
                <a:spcPts val="600"/>
              </a:spcBef>
              <a:spcAft>
                <a:spcPts val="0"/>
              </a:spcAft>
              <a:buClr>
                <a:schemeClr val="bg2"/>
              </a:buClr>
              <a:buFont typeface="Calibri" panose="020F0502020204030204" pitchFamily="34" charset="0"/>
              <a:buChar char="​"/>
              <a:defRPr sz="1600" b="1" i="0" kern="1200">
                <a:solidFill>
                  <a:schemeClr val="dk1"/>
                </a:solidFill>
                <a:latin typeface="+mn-lt"/>
                <a:ea typeface="+mn-ea"/>
                <a:cs typeface="+mn-cs"/>
              </a:defRPr>
            </a:lvl2pPr>
            <a:lvl3pPr marL="0" indent="0" algn="l" defTabSz="914400" rtl="0" eaLnBrk="1" latinLnBrk="0" hangingPunct="1">
              <a:lnSpc>
                <a:spcPct val="100000"/>
              </a:lnSpc>
              <a:spcBef>
                <a:spcPts val="600"/>
              </a:spcBef>
              <a:spcAft>
                <a:spcPts val="0"/>
              </a:spcAft>
              <a:buClr>
                <a:schemeClr val="bg2"/>
              </a:buClr>
              <a:buFont typeface="Calibri" panose="020F0502020204030204" pitchFamily="34" charset="0"/>
              <a:buChar char="​"/>
              <a:defRPr sz="1200" b="0" i="0" kern="1200">
                <a:solidFill>
                  <a:schemeClr val="dk1"/>
                </a:solidFill>
                <a:latin typeface="+mn-lt"/>
                <a:ea typeface="+mn-ea"/>
                <a:cs typeface="+mn-cs"/>
              </a:defRPr>
            </a:lvl3pPr>
            <a:lvl4pPr marL="598169" indent="-126612" algn="l" defTabSz="914400" rtl="0" eaLnBrk="1" latinLnBrk="0" hangingPunct="1">
              <a:lnSpc>
                <a:spcPct val="110000"/>
              </a:lnSpc>
              <a:spcBef>
                <a:spcPts val="600"/>
              </a:spcBef>
              <a:spcAft>
                <a:spcPts val="0"/>
              </a:spcAft>
              <a:buClr>
                <a:schemeClr val="bg2"/>
              </a:buClr>
              <a:buFont typeface="Arial" pitchFamily="34" charset="0"/>
              <a:buChar char="­"/>
              <a:defRPr sz="1400" b="1" i="0" kern="1200" cap="all">
                <a:solidFill>
                  <a:schemeClr val="dk1"/>
                </a:solidFill>
                <a:latin typeface="+mn-lt"/>
                <a:ea typeface="+mn-ea"/>
                <a:cs typeface="+mn-cs"/>
              </a:defRPr>
            </a:lvl4pPr>
            <a:lvl5pPr marL="731095" indent="-126280" algn="l" defTabSz="914400" rtl="0" eaLnBrk="1" latinLnBrk="0" hangingPunct="1">
              <a:lnSpc>
                <a:spcPct val="100000"/>
              </a:lnSpc>
              <a:spcBef>
                <a:spcPts val="600"/>
              </a:spcBef>
              <a:spcAft>
                <a:spcPts val="0"/>
              </a:spcAft>
              <a:buClr>
                <a:schemeClr val="bg2"/>
              </a:buClr>
              <a:buFont typeface="Arial" pitchFamily="34" charset="0"/>
              <a:buChar char="­"/>
              <a:defRPr sz="1400" b="1" i="0" kern="1200">
                <a:solidFill>
                  <a:schemeClr val="dk1"/>
                </a:solidFill>
                <a:latin typeface="+mn-lt"/>
                <a:ea typeface="+mn-ea"/>
                <a:cs typeface="+mn-cs"/>
              </a:defRPr>
            </a:lvl5pPr>
            <a:lvl6pPr marL="0" indent="0" algn="l" defTabSz="914400" rtl="0" eaLnBrk="1" latinLnBrk="0" hangingPunct="1">
              <a:lnSpc>
                <a:spcPct val="100000"/>
              </a:lnSpc>
              <a:spcBef>
                <a:spcPts val="600"/>
              </a:spcBef>
              <a:buFont typeface="Arial" panose="020B0604020202020204" pitchFamily="34" charset="0"/>
              <a:buNone/>
              <a:defRPr sz="1400" b="0" i="0" kern="1200" baseline="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166158" marR="0" lvl="0" indent="-166158" algn="l" defTabSz="914400" rtl="0" eaLnBrk="1" fontAlgn="auto" latinLnBrk="0" hangingPunct="1">
              <a:lnSpc>
                <a:spcPct val="120000"/>
              </a:lnSpc>
              <a:spcBef>
                <a:spcPts val="600"/>
              </a:spcBef>
              <a:spcAft>
                <a:spcPts val="0"/>
              </a:spcAft>
              <a:buClr>
                <a:srgbClr val="105151"/>
              </a:buClr>
              <a:buSzPct val="100000"/>
              <a:buFont typeface="Wingdings" pitchFamily="2" charset="2"/>
              <a:buChar char="§"/>
              <a:tabLst/>
              <a:defRPr/>
            </a:pPr>
            <a:r>
              <a:rPr kumimoji="0" lang="en-US" sz="2400" b="0" i="1" u="none" strike="noStrike" kern="1200" cap="none" spc="0" normalizeH="0" baseline="0" noProof="0" dirty="0">
                <a:ln>
                  <a:noFill/>
                </a:ln>
                <a:solidFill>
                  <a:srgbClr val="000000"/>
                </a:solidFill>
                <a:effectLst/>
                <a:uLnTx/>
                <a:uFillTx/>
                <a:latin typeface="Calibri" panose="020F0502020204030204"/>
                <a:ea typeface="+mn-ea"/>
                <a:cs typeface="+mn-cs"/>
              </a:rPr>
              <a:t>US $5 Bn export revenue</a:t>
            </a:r>
          </a:p>
          <a:p>
            <a:pPr marL="166158" marR="0" lvl="0" indent="-166158" algn="l" defTabSz="914400" rtl="0" eaLnBrk="1" fontAlgn="auto" latinLnBrk="0" hangingPunct="1">
              <a:lnSpc>
                <a:spcPct val="120000"/>
              </a:lnSpc>
              <a:spcBef>
                <a:spcPts val="600"/>
              </a:spcBef>
              <a:spcAft>
                <a:spcPts val="0"/>
              </a:spcAft>
              <a:buClr>
                <a:srgbClr val="105151"/>
              </a:buClr>
              <a:buSzPct val="100000"/>
              <a:buFont typeface="Wingdings" pitchFamily="2" charset="2"/>
              <a:buChar char="§"/>
              <a:tabLst/>
              <a:defRPr/>
            </a:pPr>
            <a:r>
              <a:rPr kumimoji="0" lang="en-US" sz="2400" b="0" i="1" u="none" strike="noStrike" kern="1200" cap="none" spc="0" normalizeH="0" baseline="0" noProof="0" dirty="0">
                <a:ln>
                  <a:noFill/>
                </a:ln>
                <a:solidFill>
                  <a:srgbClr val="000000"/>
                </a:solidFill>
                <a:effectLst/>
                <a:uLnTx/>
                <a:uFillTx/>
                <a:latin typeface="Calibri" panose="020F0502020204030204"/>
                <a:ea typeface="+mn-ea"/>
                <a:cs typeface="+mn-cs"/>
              </a:rPr>
              <a:t>200,000 high paying knowledge worker jobs</a:t>
            </a:r>
          </a:p>
          <a:p>
            <a:pPr marL="166158" marR="0" lvl="0" indent="-166158" algn="l" defTabSz="914400" rtl="0" eaLnBrk="1" fontAlgn="auto" latinLnBrk="0" hangingPunct="1">
              <a:lnSpc>
                <a:spcPct val="120000"/>
              </a:lnSpc>
              <a:spcBef>
                <a:spcPts val="600"/>
              </a:spcBef>
              <a:spcAft>
                <a:spcPts val="0"/>
              </a:spcAft>
              <a:buClr>
                <a:srgbClr val="105151"/>
              </a:buClr>
              <a:buSzPct val="100000"/>
              <a:buFont typeface="Wingdings" pitchFamily="2" charset="2"/>
              <a:buChar char="§"/>
              <a:tabLst/>
              <a:defRPr/>
            </a:pPr>
            <a:r>
              <a:rPr kumimoji="0" lang="en-US" sz="2400" b="0" i="1" u="none" strike="noStrike" kern="1200" cap="none" spc="0" normalizeH="0" baseline="0" noProof="0" dirty="0">
                <a:ln>
                  <a:noFill/>
                </a:ln>
                <a:solidFill>
                  <a:srgbClr val="000000"/>
                </a:solidFill>
                <a:effectLst/>
                <a:uLnTx/>
                <a:uFillTx/>
                <a:latin typeface="Calibri" panose="020F0502020204030204"/>
                <a:ea typeface="+mn-ea"/>
                <a:cs typeface="+mn-cs"/>
              </a:rPr>
              <a:t>Vibrant startup ecosystem with 1,000+ companies</a:t>
            </a:r>
          </a:p>
        </p:txBody>
      </p:sp>
      <p:sp>
        <p:nvSpPr>
          <p:cNvPr id="29" name="Rectangle 28">
            <a:extLst>
              <a:ext uri="{FF2B5EF4-FFF2-40B4-BE49-F238E27FC236}">
                <a16:creationId xmlns:a16="http://schemas.microsoft.com/office/drawing/2014/main" id="{A3EE7975-CEE1-7C44-A524-B1FFB83571FF}"/>
              </a:ext>
            </a:extLst>
          </p:cNvPr>
          <p:cNvSpPr/>
          <p:nvPr/>
        </p:nvSpPr>
        <p:spPr>
          <a:xfrm>
            <a:off x="1524000" y="1390233"/>
            <a:ext cx="8886888" cy="381000"/>
          </a:xfrm>
          <a:prstGeom prst="rect">
            <a:avLst/>
          </a:prstGeom>
          <a:solidFill>
            <a:srgbClr val="EB7C38"/>
          </a:solidFill>
          <a:ln>
            <a:solidFill>
              <a:srgbClr val="EB7C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Calibri Light" panose="020F0302020204030204"/>
                <a:ea typeface="+mn-ea"/>
                <a:cs typeface="+mn-cs"/>
              </a:rPr>
              <a:t>2022 Knowledge Service Industry Goals </a:t>
            </a:r>
          </a:p>
        </p:txBody>
      </p:sp>
    </p:spTree>
    <p:extLst>
      <p:ext uri="{BB962C8B-B14F-4D97-AF65-F5344CB8AC3E}">
        <p14:creationId xmlns:p14="http://schemas.microsoft.com/office/powerpoint/2010/main" val="327131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Community Forums</a:t>
            </a:r>
          </a:p>
        </p:txBody>
      </p:sp>
      <p:graphicFrame>
        <p:nvGraphicFramePr>
          <p:cNvPr id="4" name="Diagram 3">
            <a:extLst>
              <a:ext uri="{FF2B5EF4-FFF2-40B4-BE49-F238E27FC236}">
                <a16:creationId xmlns:a16="http://schemas.microsoft.com/office/drawing/2014/main" id="{07A048E8-ECCE-414E-91A0-67F5F7C0FD28}"/>
              </a:ext>
            </a:extLst>
          </p:cNvPr>
          <p:cNvGraphicFramePr/>
          <p:nvPr>
            <p:extLst>
              <p:ext uri="{D42A27DB-BD31-4B8C-83A1-F6EECF244321}">
                <p14:modId xmlns:p14="http://schemas.microsoft.com/office/powerpoint/2010/main" val="1114700645"/>
              </p:ext>
            </p:extLst>
          </p:nvPr>
        </p:nvGraphicFramePr>
        <p:xfrm>
          <a:off x="1676400" y="609600"/>
          <a:ext cx="9017000" cy="6051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146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92500" lnSpcReduction="10000"/>
          </a:bodyPr>
          <a:lstStyle/>
          <a:p>
            <a:r>
              <a:rPr lang="en-US" dirty="0"/>
              <a:t>SLASSCOM Community Forums</a:t>
            </a:r>
          </a:p>
        </p:txBody>
      </p:sp>
      <p:sp>
        <p:nvSpPr>
          <p:cNvPr id="7" name="TextBox 6">
            <a:extLst>
              <a:ext uri="{FF2B5EF4-FFF2-40B4-BE49-F238E27FC236}">
                <a16:creationId xmlns:a16="http://schemas.microsoft.com/office/drawing/2014/main" id="{64E91958-CFEA-4A7C-8546-AA1874E1B2A9}"/>
              </a:ext>
            </a:extLst>
          </p:cNvPr>
          <p:cNvSpPr txBox="1"/>
          <p:nvPr/>
        </p:nvSpPr>
        <p:spPr>
          <a:xfrm>
            <a:off x="533400" y="1295400"/>
            <a:ext cx="10668000" cy="489364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Marketing Forum:</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Positioning Sri Lanka's competitive advantage among key markets, increasing global market share and FDI</a:t>
            </a:r>
          </a:p>
          <a:p>
            <a:pPr marL="514350" lvl="0" indent="-51435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Country branding</a:t>
            </a:r>
          </a:p>
          <a:p>
            <a:pPr marL="514350" lvl="0" indent="-51435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Participating in trade shows</a:t>
            </a: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2400" b="1" i="0" u="none" strike="noStrike" kern="1200" cap="none" spc="0" normalizeH="0" baseline="0" noProof="0" dirty="0">
                <a:ln>
                  <a:noFill/>
                </a:ln>
                <a:solidFill>
                  <a:srgbClr val="000000"/>
                </a:solidFill>
                <a:effectLst/>
                <a:uLnTx/>
                <a:uFillTx/>
                <a:latin typeface="Calibri" panose="020F0502020204030204"/>
                <a:ea typeface="+mn-ea"/>
                <a:cs typeface="+mn-cs"/>
              </a:rPr>
              <a:t>BPM Forum:</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Building BPM capacity, market share and FDI in niche areas Sri Lanka can sustain a competitive advantage</a:t>
            </a:r>
          </a:p>
          <a:p>
            <a:pPr marL="342900" lvl="0" indent="-34290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Quarterly Knowledge sharing Session</a:t>
            </a:r>
          </a:p>
          <a:p>
            <a:pPr marL="342900" lvl="0" indent="-342900" eaLnBrk="1" fontAlgn="auto" hangingPunct="1">
              <a:spcBef>
                <a:spcPts val="0"/>
              </a:spcBef>
              <a:spcAft>
                <a:spcPts val="0"/>
              </a:spcAft>
              <a:buFont typeface="Arial" panose="020B0604020202020204" pitchFamily="34" charset="0"/>
              <a:buChar char="•"/>
              <a:defRPr/>
            </a:pPr>
            <a:r>
              <a:rPr lang="en-US" sz="2400" b="0" dirty="0">
                <a:solidFill>
                  <a:srgbClr val="000000"/>
                </a:solidFill>
                <a:latin typeface="Calibri" panose="020F0502020204030204"/>
              </a:rPr>
              <a:t>BPM Conference</a:t>
            </a:r>
          </a:p>
          <a:p>
            <a:pPr marL="342900" lvl="0" indent="-342900" eaLnBrk="1" fontAlgn="auto" hangingPunct="1">
              <a:spcBef>
                <a:spcPts val="0"/>
              </a:spcBef>
              <a:spcAft>
                <a:spcPts val="0"/>
              </a:spcAft>
              <a:buFont typeface="Arial" panose="020B0604020202020204" pitchFamily="34" charset="0"/>
              <a:buChar char="•"/>
              <a:defRPr/>
            </a:pPr>
            <a:r>
              <a:rPr lang="en-GB" sz="2400" b="0" dirty="0">
                <a:solidFill>
                  <a:srgbClr val="000000"/>
                </a:solidFill>
                <a:latin typeface="Calibri" panose="020F0502020204030204"/>
              </a:rPr>
              <a:t>White paper on changes required in shop and office act to help develop and sustain industry </a:t>
            </a: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0272782"/>
      </p:ext>
    </p:extLst>
  </p:cSld>
  <p:clrMapOvr>
    <a:masterClrMapping/>
  </p:clrMapOvr>
</p:sld>
</file>

<file path=ppt/theme/theme1.xml><?xml version="1.0" encoding="utf-8"?>
<a:theme xmlns:a="http://schemas.openxmlformats.org/drawingml/2006/main" name="Office Theme">
  <a:themeElements>
    <a:clrScheme name="IOI Colours">
      <a:dk1>
        <a:srgbClr val="000000"/>
      </a:dk1>
      <a:lt1>
        <a:srgbClr val="FFFFFF"/>
      </a:lt1>
      <a:dk2>
        <a:srgbClr val="44546A"/>
      </a:dk2>
      <a:lt2>
        <a:srgbClr val="E7E6E6"/>
      </a:lt2>
      <a:accent1>
        <a:srgbClr val="105050"/>
      </a:accent1>
      <a:accent2>
        <a:srgbClr val="F47820"/>
      </a:accent2>
      <a:accent3>
        <a:srgbClr val="FBAE16"/>
      </a:accent3>
      <a:accent4>
        <a:srgbClr val="6E6E6D"/>
      </a:accent4>
      <a:accent5>
        <a:srgbClr val="89153D"/>
      </a:accent5>
      <a:accent6>
        <a:srgbClr val="191818"/>
      </a:accent6>
      <a:hlink>
        <a:srgbClr val="0563C1"/>
      </a:hlink>
      <a:folHlink>
        <a:srgbClr val="6E6E6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IOI Colours">
      <a:dk1>
        <a:srgbClr val="000000"/>
      </a:dk1>
      <a:lt1>
        <a:srgbClr val="FFFFFF"/>
      </a:lt1>
      <a:dk2>
        <a:srgbClr val="44546A"/>
      </a:dk2>
      <a:lt2>
        <a:srgbClr val="E7E6E6"/>
      </a:lt2>
      <a:accent1>
        <a:srgbClr val="105050"/>
      </a:accent1>
      <a:accent2>
        <a:srgbClr val="F47820"/>
      </a:accent2>
      <a:accent3>
        <a:srgbClr val="FBAE16"/>
      </a:accent3>
      <a:accent4>
        <a:srgbClr val="6E6E6D"/>
      </a:accent4>
      <a:accent5>
        <a:srgbClr val="89153D"/>
      </a:accent5>
      <a:accent6>
        <a:srgbClr val="191818"/>
      </a:accent6>
      <a:hlink>
        <a:srgbClr val="0563C1"/>
      </a:hlink>
      <a:folHlink>
        <a:srgbClr val="6E6E6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5987</TotalTime>
  <Words>691</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Calibri Light</vt:lpstr>
      <vt:lpstr>Times New Roman</vt:lpstr>
      <vt:lpstr>Trebuchet MS</vt:lpstr>
      <vt:lpstr>Wingdings</vt:lpstr>
      <vt:lpstr>Wingdings 3</vt:lpstr>
      <vt:lpstr>Office Theme</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Gem And Jewellery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CEYLON SAPPHIRE THE WAY FORWARD</dc:title>
  <dc:creator>TOSHIBA</dc:creator>
  <cp:lastModifiedBy>Pathum Perera</cp:lastModifiedBy>
  <cp:revision>583</cp:revision>
  <dcterms:created xsi:type="dcterms:W3CDTF">2005-11-08T08:37:39Z</dcterms:created>
  <dcterms:modified xsi:type="dcterms:W3CDTF">2020-03-29T11:59:17Z</dcterms:modified>
</cp:coreProperties>
</file>